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84" r:id="rId17"/>
    <p:sldId id="282" r:id="rId18"/>
    <p:sldId id="286" r:id="rId19"/>
    <p:sldId id="287" r:id="rId20"/>
    <p:sldId id="288" r:id="rId21"/>
    <p:sldId id="289" r:id="rId22"/>
    <p:sldId id="290" r:id="rId23"/>
    <p:sldId id="292" r:id="rId24"/>
    <p:sldId id="293" r:id="rId25"/>
    <p:sldId id="291" r:id="rId26"/>
    <p:sldId id="294" r:id="rId27"/>
    <p:sldId id="295" r:id="rId28"/>
    <p:sldId id="296" r:id="rId29"/>
    <p:sldId id="297" r:id="rId30"/>
    <p:sldId id="268" r:id="rId31"/>
    <p:sldId id="285" r:id="rId32"/>
    <p:sldId id="278" r:id="rId33"/>
    <p:sldId id="279" r:id="rId34"/>
    <p:sldId id="280" r:id="rId35"/>
    <p:sldId id="270" r:id="rId36"/>
    <p:sldId id="269" r:id="rId37"/>
    <p:sldId id="281" r:id="rId38"/>
    <p:sldId id="283" r:id="rId39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5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56" y="4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8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CC3B67-F4D8-4074-B1D4-AE09A452A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B47FB25-9F1D-4AB8-BFE8-4BE39A995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371961-02A2-4638-A670-406BC204A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7ED17-A591-415F-8251-60B31C526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BA34E4-15E1-4D44-B2D2-BB072A79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9188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68C6A-CFF1-4048-9AC4-81212813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9C3BE3-79D1-4CC8-B145-86EC43491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B80A16-47F0-4C1B-A2A1-593D21EE5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532257-19FC-48CE-85C9-E5403A1C6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20B2A1-B73C-40DE-AD49-9A4F35277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57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8B90D75-F6AD-49ED-82ED-F2BEDEB81E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1026AB5-66AA-496F-85F4-2EE7581C3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743F2D-AC5A-40DA-AB64-3F35552A0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A03939-0CA7-425E-9151-842C7491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640EA6-7D5C-4511-BBA2-D5099DA91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488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7C8CFA-83D6-4D13-88FC-B232C7058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FFB66-2A4C-4853-8001-6BEDE907D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3AA9C8-AF91-484B-8450-F2AA588A1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69D29C-766A-4A95-8D5C-94B67AA0B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2ADF8F-9E83-43A1-8E9F-A8A424B0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8414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59C6E7-C61E-4C6D-8073-F915743C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2EC51B2-E90A-4685-BC67-8DFA98F22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374A9A-9F0F-445E-82B1-0B1AC8A7E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1FDBAF-B4D6-4502-8567-3F4A5180E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9807F1-72DE-4F87-832E-1123B0877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094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902E43-4B2A-4E48-AADE-3231C6903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AC9283-7699-46A6-AAB3-BB823423D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9943053-4118-474A-9F72-7E5A71360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B958B7-E9E1-4253-94D0-55FDAE35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22B333-8493-4184-A4DD-AF486CC8A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D2E05B-B3EA-41B8-8833-98FA6AA1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409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36F34-326F-4E16-8464-C7476401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2CEE02-8311-4817-B05F-8A264F6C4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508FBFA-0C97-49F9-ADFB-F947AA432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64CAED2-2748-4E5A-BB60-9324B58345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2E8A6AC-8738-4C5B-ADBD-637FF5B5EE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9618F61-094D-4395-A983-2296E406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2085EE-2D45-41C5-8799-EE859E7EE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1BCFA11-FB8D-45BC-98FC-45D8D895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4678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BA1D7-84DF-43CE-8CF2-7A2904DCF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423A6C-35CD-4663-81D9-1112F607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C70009-5454-49D8-9B78-3DFB98E90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401263-1443-4BA3-A6FC-FF24CA94B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2472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5862D26-302D-41F1-A9B5-7687A0585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B498C1-61BE-4871-A8A6-3564CB11B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3DF9EA-E23E-4581-A38E-C2FE94D50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887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706ADF-A642-4B81-8D5D-40D417E4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582181-0215-4D8D-97F7-32DCD3EC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B9CBB07-338E-48A2-BC88-88497047C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1CB907-0D39-4301-96FA-C7948B6BE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917DC7-7773-4D36-9593-2EF8C72C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2BF103-3B6A-4478-B158-952E640EA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709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C6EE07-6AAE-43AA-A0C0-21B7F901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B589C06-3C1D-44FB-B07D-493791035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EC3844-27AA-4D5B-A7F7-706145A88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8AB4C82-58A5-4866-87CA-0A73A744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C61812-7936-4A2D-9710-BC61FBCEC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5BB97B-DF5F-4E29-8662-D1501B3B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524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CB4F27D-F3DC-4CD0-8F4A-431127C99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049051-4DA7-4359-9008-FCCF2A198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A8A81-8299-4D08-81EC-E10402C56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D6635-B52D-4B6D-9A9A-FF0635F4A87F}" type="datetimeFigureOut">
              <a:rPr lang="de-DE" smtClean="0"/>
              <a:t>13.01.2019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666F7D-53C3-425F-AA7D-79DFBD4B9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49ABFE-2F57-4A7B-83AB-7F21ED07F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377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8BC5A-1AA9-4DC2-A383-16EAA22842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2B2B98-140D-4930-BAA4-53B14F3163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047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BF2EC5-4310-493F-A7A9-3FCCC0F8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Macro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pic>
        <p:nvPicPr>
          <p:cNvPr id="3" name="Bild 80" descr="5">
            <a:extLst>
              <a:ext uri="{FF2B5EF4-FFF2-40B4-BE49-F238E27FC236}">
                <a16:creationId xmlns:a16="http://schemas.microsoft.com/office/drawing/2014/main" id="{01D0F9FF-2160-4112-A740-1044DED7BF3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0" y="1492885"/>
            <a:ext cx="4699000" cy="3872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3811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7606D-3522-4E16-B0EE-355B1547E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Exception</a:t>
            </a:r>
            <a:r>
              <a:rPr lang="de-DE" dirty="0"/>
              <a:t> Handling</a:t>
            </a:r>
          </a:p>
        </p:txBody>
      </p:sp>
      <p:pic>
        <p:nvPicPr>
          <p:cNvPr id="3" name="Bild 87">
            <a:extLst>
              <a:ext uri="{FF2B5EF4-FFF2-40B4-BE49-F238E27FC236}">
                <a16:creationId xmlns:a16="http://schemas.microsoft.com/office/drawing/2014/main" id="{A7DB7C97-1511-44A8-990B-9ADA1E1AC8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9927" y="1614805"/>
            <a:ext cx="5366385" cy="4786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617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CEF19B-EC90-45E9-8B88-2F229D86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SID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Exception</a:t>
            </a:r>
            <a:endParaRPr lang="de-DE" dirty="0"/>
          </a:p>
        </p:txBody>
      </p:sp>
      <p:pic>
        <p:nvPicPr>
          <p:cNvPr id="3" name="Bild 86">
            <a:extLst>
              <a:ext uri="{FF2B5EF4-FFF2-40B4-BE49-F238E27FC236}">
                <a16:creationId xmlns:a16="http://schemas.microsoft.com/office/drawing/2014/main" id="{5FE0F8A1-7677-416B-A39F-D39289BD15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0735" y="2991485"/>
            <a:ext cx="5510530" cy="875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6386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EEEAFA-5BFB-4D4A-8D66-59E3F55FE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Exception</a:t>
            </a:r>
            <a:endParaRPr lang="de-DE" dirty="0"/>
          </a:p>
        </p:txBody>
      </p:sp>
      <p:pic>
        <p:nvPicPr>
          <p:cNvPr id="3" name="Bild 88">
            <a:extLst>
              <a:ext uri="{FF2B5EF4-FFF2-40B4-BE49-F238E27FC236}">
                <a16:creationId xmlns:a16="http://schemas.microsoft.com/office/drawing/2014/main" id="{1F38CB31-25CA-4C1B-86EA-85FD4F8B4E2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9802" y="1450340"/>
            <a:ext cx="5009515" cy="5042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5261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15CD1B-DA58-4A63-A5FC-C645A450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Extension</a:t>
            </a:r>
          </a:p>
        </p:txBody>
      </p:sp>
      <p:pic>
        <p:nvPicPr>
          <p:cNvPr id="3" name="Bild 89">
            <a:extLst>
              <a:ext uri="{FF2B5EF4-FFF2-40B4-BE49-F238E27FC236}">
                <a16:creationId xmlns:a16="http://schemas.microsoft.com/office/drawing/2014/main" id="{7D5A8183-C38F-445A-AAEB-D0EC7B101F5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2490" y="1674495"/>
            <a:ext cx="5367020" cy="35090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6022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AC15A7-F1D7-4C66-B44C-F2F816F1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ALternative</a:t>
            </a:r>
            <a:endParaRPr lang="de-DE" dirty="0"/>
          </a:p>
        </p:txBody>
      </p:sp>
      <p:pic>
        <p:nvPicPr>
          <p:cNvPr id="3" name="Bild 85" descr="5">
            <a:extLst>
              <a:ext uri="{FF2B5EF4-FFF2-40B4-BE49-F238E27FC236}">
                <a16:creationId xmlns:a16="http://schemas.microsoft.com/office/drawing/2014/main" id="{86066352-22DD-4690-BE33-72F899ABAFE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122" y="916305"/>
            <a:ext cx="4643755" cy="5025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6273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B0A4BFB-9294-4D6B-9E74-99AE6CAE7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17869" r="32568" b="38545"/>
          <a:stretch/>
        </p:blipFill>
        <p:spPr>
          <a:xfrm>
            <a:off x="1349766" y="2115288"/>
            <a:ext cx="8182092" cy="292670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50D7BF3-3580-4D7E-8E62-87EFEDF29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282" y="380663"/>
            <a:ext cx="10515600" cy="1325563"/>
          </a:xfrm>
        </p:spPr>
        <p:txBody>
          <a:bodyPr/>
          <a:lstStyle/>
          <a:p>
            <a:r>
              <a:rPr lang="de-DE" dirty="0" err="1"/>
              <a:t>Relationship</a:t>
            </a:r>
            <a:r>
              <a:rPr lang="de-DE" dirty="0"/>
              <a:t> </a:t>
            </a:r>
            <a:r>
              <a:rPr lang="de-DE" dirty="0" err="1"/>
              <a:t>SimpleElements</a:t>
            </a:r>
            <a:r>
              <a:rPr lang="de-DE" dirty="0"/>
              <a:t> </a:t>
            </a:r>
            <a:r>
              <a:rPr lang="de-DE" dirty="0" err="1"/>
              <a:t>Processmodel</a:t>
            </a:r>
            <a:endParaRPr lang="de-DE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07C47587-7587-4E2F-886C-95634A67F519}"/>
              </a:ext>
            </a:extLst>
          </p:cNvPr>
          <p:cNvGrpSpPr/>
          <p:nvPr/>
        </p:nvGrpSpPr>
        <p:grpSpPr>
          <a:xfrm>
            <a:off x="2951924" y="4197733"/>
            <a:ext cx="435650" cy="261610"/>
            <a:chOff x="8889900" y="4512530"/>
            <a:chExt cx="435650" cy="261610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F3C2D0D-3932-4495-B5D3-1C642BC7D4C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E639FF6-6288-4968-981C-47BA90483D0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088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FE3AB1E7-FB59-4BE3-B484-6144ADF160D2}"/>
              </a:ext>
            </a:extLst>
          </p:cNvPr>
          <p:cNvGrpSpPr/>
          <p:nvPr/>
        </p:nvGrpSpPr>
        <p:grpSpPr>
          <a:xfrm>
            <a:off x="6343449" y="3649894"/>
            <a:ext cx="435650" cy="261610"/>
            <a:chOff x="8889900" y="4512530"/>
            <a:chExt cx="435650" cy="261610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8CBB1FDC-653A-400A-B0CC-5F0440E1093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4D58E7FB-77E5-47E2-8334-EF48A95BFD0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201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CE37F79-6A45-4746-9508-1379F2B2D437}"/>
              </a:ext>
            </a:extLst>
          </p:cNvPr>
          <p:cNvGrpSpPr/>
          <p:nvPr/>
        </p:nvGrpSpPr>
        <p:grpSpPr>
          <a:xfrm>
            <a:off x="2783742" y="2732776"/>
            <a:ext cx="435650" cy="261610"/>
            <a:chOff x="8889900" y="4512530"/>
            <a:chExt cx="435650" cy="26161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264A994-5246-4DD0-9C4F-572FC61E2C6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44D24271-7D2D-46B0-8885-D8E516FEFCF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117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7CCDB64-B19A-470E-B9F0-D96A8E9BBD8F}"/>
              </a:ext>
            </a:extLst>
          </p:cNvPr>
          <p:cNvGrpSpPr/>
          <p:nvPr/>
        </p:nvGrpSpPr>
        <p:grpSpPr>
          <a:xfrm>
            <a:off x="5878175" y="2948500"/>
            <a:ext cx="435650" cy="261610"/>
            <a:chOff x="8889900" y="4512530"/>
            <a:chExt cx="435650" cy="261610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EB4C08FD-1E7B-4AD7-9761-20EA020EAFA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981879E3-0E1A-4E3A-AA2D-B2BCF920E93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200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AB25C938-9939-4974-9A49-BBCF40E42966}"/>
              </a:ext>
            </a:extLst>
          </p:cNvPr>
          <p:cNvGrpSpPr/>
          <p:nvPr/>
        </p:nvGrpSpPr>
        <p:grpSpPr>
          <a:xfrm>
            <a:off x="2582112" y="3721563"/>
            <a:ext cx="435650" cy="261610"/>
            <a:chOff x="8889900" y="4512530"/>
            <a:chExt cx="435650" cy="261610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9A4C12F8-C2A7-497B-BD5D-4C7F4A94C6F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79EFD7F3-B91D-40BB-844D-31AE1E853D5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202</a:t>
              </a:r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DCE58A04-C2F7-4E4A-A136-B0AE5D0CB08F}"/>
              </a:ext>
            </a:extLst>
          </p:cNvPr>
          <p:cNvGrpSpPr/>
          <p:nvPr/>
        </p:nvGrpSpPr>
        <p:grpSpPr>
          <a:xfrm>
            <a:off x="2134177" y="2742646"/>
            <a:ext cx="435650" cy="261610"/>
            <a:chOff x="8889900" y="4512530"/>
            <a:chExt cx="435650" cy="261610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B71735AD-729C-4A7C-B902-BEAD81C5020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0490765A-4C7A-4F76-BE6C-F2B2CEA1614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123</a:t>
              </a: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1F318C6D-B401-42D1-9185-619E0E6A0FE8}"/>
              </a:ext>
            </a:extLst>
          </p:cNvPr>
          <p:cNvGrpSpPr/>
          <p:nvPr/>
        </p:nvGrpSpPr>
        <p:grpSpPr>
          <a:xfrm>
            <a:off x="6002677" y="2691682"/>
            <a:ext cx="435650" cy="261610"/>
            <a:chOff x="8889900" y="4512530"/>
            <a:chExt cx="435650" cy="261610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1C825515-523B-47AE-A05F-68557E0B7D2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4D6B8440-1C5E-4D34-AA1F-268D4276080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001</a:t>
              </a: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78B7A2AB-7C9C-4BC3-9646-CC02D880BE47}"/>
              </a:ext>
            </a:extLst>
          </p:cNvPr>
          <p:cNvGrpSpPr/>
          <p:nvPr/>
        </p:nvGrpSpPr>
        <p:grpSpPr>
          <a:xfrm>
            <a:off x="6589185" y="2686890"/>
            <a:ext cx="435650" cy="261610"/>
            <a:chOff x="8889900" y="4512530"/>
            <a:chExt cx="435650" cy="261610"/>
          </a:xfrm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CFEF43BE-A745-4E4C-ABFE-06C8D56BC51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9429CCE4-16F7-4963-BE64-73DAC998561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055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6DD1BC23-8ED9-41DC-AB7C-C4B14D3E57E8}"/>
              </a:ext>
            </a:extLst>
          </p:cNvPr>
          <p:cNvGrpSpPr/>
          <p:nvPr/>
        </p:nvGrpSpPr>
        <p:grpSpPr>
          <a:xfrm>
            <a:off x="5305968" y="3049458"/>
            <a:ext cx="435650" cy="261610"/>
            <a:chOff x="8889900" y="4512530"/>
            <a:chExt cx="435650" cy="261610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C972A74-B6F5-4656-BB64-0174C47FDA9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487D6240-BF5E-43A3-96C2-0A8B748B0C9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085</a:t>
              </a: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9E70EA63-7E0A-48A0-8229-35AD204CE1AE}"/>
              </a:ext>
            </a:extLst>
          </p:cNvPr>
          <p:cNvGrpSpPr/>
          <p:nvPr/>
        </p:nvGrpSpPr>
        <p:grpSpPr>
          <a:xfrm>
            <a:off x="4435543" y="2481036"/>
            <a:ext cx="435650" cy="261610"/>
            <a:chOff x="8889900" y="4512530"/>
            <a:chExt cx="435650" cy="261610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688ADFE9-51A8-4C95-A1AA-8C64F36081C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D2333A89-63FB-46C7-8196-F2309160A7A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084</a:t>
              </a: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3E365BEB-C3CA-419A-B9E8-FDB188D226F6}"/>
              </a:ext>
            </a:extLst>
          </p:cNvPr>
          <p:cNvGrpSpPr/>
          <p:nvPr/>
        </p:nvGrpSpPr>
        <p:grpSpPr>
          <a:xfrm>
            <a:off x="3110042" y="3070017"/>
            <a:ext cx="435650" cy="261610"/>
            <a:chOff x="8889900" y="4512530"/>
            <a:chExt cx="435650" cy="261610"/>
          </a:xfrm>
        </p:grpSpPr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A6BD07DC-3F75-44B4-A941-2423DDAFD06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BF2C73DC-4ED9-415A-B88B-AF3F9D77F9D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226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9AC5BCA5-32BE-430F-B243-CC9F3C5272C2}"/>
              </a:ext>
            </a:extLst>
          </p:cNvPr>
          <p:cNvGrpSpPr/>
          <p:nvPr/>
        </p:nvGrpSpPr>
        <p:grpSpPr>
          <a:xfrm>
            <a:off x="3609338" y="3354835"/>
            <a:ext cx="435650" cy="261610"/>
            <a:chOff x="8889900" y="4512530"/>
            <a:chExt cx="435650" cy="261610"/>
          </a:xfrm>
        </p:grpSpPr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9B2057F2-57DE-4B90-AD18-F192C4C6809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F3830513-B57A-40D9-9D1A-A35658408A6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203</a:t>
              </a:r>
            </a:p>
          </p:txBody>
        </p:sp>
      </p:grpSp>
      <p:sp>
        <p:nvSpPr>
          <p:cNvPr id="60" name="Sprechblase: rechteckig 59">
            <a:extLst>
              <a:ext uri="{FF2B5EF4-FFF2-40B4-BE49-F238E27FC236}">
                <a16:creationId xmlns:a16="http://schemas.microsoft.com/office/drawing/2014/main" id="{CC6B23B0-D870-4BFA-8608-99E5DA6EA003}"/>
              </a:ext>
            </a:extLst>
          </p:cNvPr>
          <p:cNvSpPr/>
          <p:nvPr/>
        </p:nvSpPr>
        <p:spPr>
          <a:xfrm>
            <a:off x="5233273" y="5239055"/>
            <a:ext cx="1521965" cy="303205"/>
          </a:xfrm>
          <a:prstGeom prst="wedgeRectCallout">
            <a:avLst>
              <a:gd name="adj1" fmla="val -86112"/>
              <a:gd name="adj2" fmla="val -62004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containsBehavior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1" name="Sprechblase: rechteckig 60">
            <a:extLst>
              <a:ext uri="{FF2B5EF4-FFF2-40B4-BE49-F238E27FC236}">
                <a16:creationId xmlns:a16="http://schemas.microsoft.com/office/drawing/2014/main" id="{C229822D-7877-47FD-9D3F-BAE754E1320C}"/>
              </a:ext>
            </a:extLst>
          </p:cNvPr>
          <p:cNvSpPr/>
          <p:nvPr/>
        </p:nvSpPr>
        <p:spPr>
          <a:xfrm>
            <a:off x="7569811" y="2560376"/>
            <a:ext cx="1521965" cy="303205"/>
          </a:xfrm>
          <a:prstGeom prst="wedgeRectCallout">
            <a:avLst>
              <a:gd name="adj1" fmla="val -115745"/>
              <a:gd name="adj2" fmla="val 16519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belongsTo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2" name="Sprechblase: rechteckig 61">
            <a:extLst>
              <a:ext uri="{FF2B5EF4-FFF2-40B4-BE49-F238E27FC236}">
                <a16:creationId xmlns:a16="http://schemas.microsoft.com/office/drawing/2014/main" id="{8A27E706-2C06-4D7E-A822-6263E9FA57C2}"/>
              </a:ext>
            </a:extLst>
          </p:cNvPr>
          <p:cNvSpPr/>
          <p:nvPr/>
        </p:nvSpPr>
        <p:spPr>
          <a:xfrm>
            <a:off x="7801564" y="3962615"/>
            <a:ext cx="1521965" cy="303205"/>
          </a:xfrm>
          <a:prstGeom prst="wedgeRectCallout">
            <a:avLst>
              <a:gd name="adj1" fmla="val -127435"/>
              <a:gd name="adj2" fmla="val -17002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contains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3" name="Sprechblase: rechteckig 62">
            <a:extLst>
              <a:ext uri="{FF2B5EF4-FFF2-40B4-BE49-F238E27FC236}">
                <a16:creationId xmlns:a16="http://schemas.microsoft.com/office/drawing/2014/main" id="{F36D58BF-F806-441A-A315-131719075765}"/>
              </a:ext>
            </a:extLst>
          </p:cNvPr>
          <p:cNvSpPr/>
          <p:nvPr/>
        </p:nvSpPr>
        <p:spPr>
          <a:xfrm rot="10800000" flipV="1">
            <a:off x="3219392" y="1855713"/>
            <a:ext cx="2598250" cy="314362"/>
          </a:xfrm>
          <a:prstGeom prst="wedgeRectCallout">
            <a:avLst>
              <a:gd name="adj1" fmla="val 39745"/>
              <a:gd name="adj2" fmla="val 38093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hasRelationTo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ModelComponent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4" name="Sprechblase: rechteckig 63">
            <a:extLst>
              <a:ext uri="{FF2B5EF4-FFF2-40B4-BE49-F238E27FC236}">
                <a16:creationId xmlns:a16="http://schemas.microsoft.com/office/drawing/2014/main" id="{738DB4E2-93A8-453A-BAA0-7D73CE5B9B8B}"/>
              </a:ext>
            </a:extLst>
          </p:cNvPr>
          <p:cNvSpPr/>
          <p:nvPr/>
        </p:nvSpPr>
        <p:spPr>
          <a:xfrm>
            <a:off x="2507541" y="5283224"/>
            <a:ext cx="1830815" cy="314363"/>
          </a:xfrm>
          <a:prstGeom prst="wedgeRectCallout">
            <a:avLst>
              <a:gd name="adj1" fmla="val -41478"/>
              <a:gd name="adj2" fmla="val -46765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containsBaseBehavior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5" name="Sprechblase: rechteckig 64">
            <a:extLst>
              <a:ext uri="{FF2B5EF4-FFF2-40B4-BE49-F238E27FC236}">
                <a16:creationId xmlns:a16="http://schemas.microsoft.com/office/drawing/2014/main" id="{507BD1A2-D8FE-4273-91D6-2BA4F1EC0A37}"/>
              </a:ext>
            </a:extLst>
          </p:cNvPr>
          <p:cNvSpPr/>
          <p:nvPr/>
        </p:nvSpPr>
        <p:spPr>
          <a:xfrm>
            <a:off x="7801564" y="4502304"/>
            <a:ext cx="1521965" cy="303205"/>
          </a:xfrm>
          <a:prstGeom prst="wedgeRectCallout">
            <a:avLst>
              <a:gd name="adj1" fmla="val -163670"/>
              <a:gd name="adj2" fmla="val -24992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guardsBehavior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6" name="Sprechblase: rechteckig 65">
            <a:extLst>
              <a:ext uri="{FF2B5EF4-FFF2-40B4-BE49-F238E27FC236}">
                <a16:creationId xmlns:a16="http://schemas.microsoft.com/office/drawing/2014/main" id="{A5A69BBC-9E8B-4F17-9072-C40B1620A6DD}"/>
              </a:ext>
            </a:extLst>
          </p:cNvPr>
          <p:cNvSpPr/>
          <p:nvPr/>
        </p:nvSpPr>
        <p:spPr>
          <a:xfrm>
            <a:off x="7569811" y="5041993"/>
            <a:ext cx="1521965" cy="303205"/>
          </a:xfrm>
          <a:prstGeom prst="wedgeRectCallout">
            <a:avLst>
              <a:gd name="adj1" fmla="val -146738"/>
              <a:gd name="adj2" fmla="val -34039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guardsBehavior</a:t>
            </a:r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7C34A18A-A325-4055-8A00-9B685D90D3B1}"/>
              </a:ext>
            </a:extLst>
          </p:cNvPr>
          <p:cNvGrpSpPr/>
          <p:nvPr/>
        </p:nvGrpSpPr>
        <p:grpSpPr>
          <a:xfrm>
            <a:off x="5015448" y="3743929"/>
            <a:ext cx="435650" cy="261610"/>
            <a:chOff x="8889900" y="4512530"/>
            <a:chExt cx="435650" cy="261610"/>
          </a:xfrm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BF3538F-9B95-428A-9474-1C40F723C0A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A8A82D89-E2F1-402D-B420-44B63995C6C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087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5A2D4530-B170-4A3D-AC55-9260A08E829C}"/>
              </a:ext>
            </a:extLst>
          </p:cNvPr>
          <p:cNvGrpSpPr/>
          <p:nvPr/>
        </p:nvGrpSpPr>
        <p:grpSpPr>
          <a:xfrm>
            <a:off x="5328355" y="3780699"/>
            <a:ext cx="435650" cy="261610"/>
            <a:chOff x="8889900" y="4512530"/>
            <a:chExt cx="435650" cy="261610"/>
          </a:xfrm>
        </p:grpSpPr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12A7927F-FEA5-450E-B19E-F3F4D8D8BE2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E20CC197-6B2D-43E1-978D-18DB4B6C64B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086</a:t>
              </a:r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915AB132-1A1F-4230-BF22-8058CA843FE5}"/>
              </a:ext>
            </a:extLst>
          </p:cNvPr>
          <p:cNvGrpSpPr/>
          <p:nvPr/>
        </p:nvGrpSpPr>
        <p:grpSpPr>
          <a:xfrm>
            <a:off x="6153535" y="4392296"/>
            <a:ext cx="435650" cy="261610"/>
            <a:chOff x="8889900" y="4512530"/>
            <a:chExt cx="435650" cy="261610"/>
          </a:xfrm>
        </p:grpSpPr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15C10263-24A4-49C5-8B25-2D2D50F3CF9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D28A21E2-3A2D-484F-8C1A-EFC6B4205C0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201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1DF5F20-0F0C-4A9F-8EA3-6D3E6B7F765F}"/>
              </a:ext>
            </a:extLst>
          </p:cNvPr>
          <p:cNvGrpSpPr/>
          <p:nvPr/>
        </p:nvGrpSpPr>
        <p:grpSpPr>
          <a:xfrm>
            <a:off x="5747683" y="4360022"/>
            <a:ext cx="435650" cy="261610"/>
            <a:chOff x="8889900" y="4512530"/>
            <a:chExt cx="435650" cy="261610"/>
          </a:xfrm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6B59F1FB-2BD6-4D7C-A572-6DD00406D13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8315B87A-B458-493D-8DFC-0761D3C8ABF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0804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B5DEBD-61BD-4A83-A9BA-4253DDD5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Describing</a:t>
            </a:r>
            <a:r>
              <a:rPr lang="de-DE" dirty="0"/>
              <a:t> </a:t>
            </a:r>
            <a:r>
              <a:rPr lang="de-DE" dirty="0" err="1"/>
              <a:t>Component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2F2F869-3CB7-4962-ABF0-C050935359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t="5324" r="6715" b="17523"/>
          <a:stretch/>
        </p:blipFill>
        <p:spPr>
          <a:xfrm>
            <a:off x="2690948" y="1462404"/>
            <a:ext cx="7850778" cy="5291093"/>
          </a:xfrm>
          <a:prstGeom prst="rect">
            <a:avLst/>
          </a:prstGeom>
        </p:spPr>
      </p:pic>
      <p:sp>
        <p:nvSpPr>
          <p:cNvPr id="5" name="Sprechblase: rechteckig 4">
            <a:extLst>
              <a:ext uri="{FF2B5EF4-FFF2-40B4-BE49-F238E27FC236}">
                <a16:creationId xmlns:a16="http://schemas.microsoft.com/office/drawing/2014/main" id="{28F7C61E-F725-4E53-8306-9650C3D89444}"/>
              </a:ext>
            </a:extLst>
          </p:cNvPr>
          <p:cNvSpPr/>
          <p:nvPr/>
        </p:nvSpPr>
        <p:spPr>
          <a:xfrm>
            <a:off x="9147037" y="3549412"/>
            <a:ext cx="1970202" cy="304025"/>
          </a:xfrm>
          <a:prstGeom prst="wedgeRectCallout">
            <a:avLst>
              <a:gd name="adj1" fmla="val -65294"/>
              <a:gd name="adj2" fmla="val 2315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hasTransitionCondition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" name="Sprechblase: rechteckig 5">
            <a:extLst>
              <a:ext uri="{FF2B5EF4-FFF2-40B4-BE49-F238E27FC236}">
                <a16:creationId xmlns:a16="http://schemas.microsoft.com/office/drawing/2014/main" id="{C5B5ACB1-55D8-4901-9E50-F489E86838CD}"/>
              </a:ext>
            </a:extLst>
          </p:cNvPr>
          <p:cNvSpPr/>
          <p:nvPr/>
        </p:nvSpPr>
        <p:spPr>
          <a:xfrm>
            <a:off x="8711564" y="2920365"/>
            <a:ext cx="1970202" cy="304025"/>
          </a:xfrm>
          <a:prstGeom prst="wedgeRectCallout">
            <a:avLst>
              <a:gd name="adj1" fmla="val -113101"/>
              <a:gd name="adj2" fmla="val 38085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hasTargetState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Sprechblase: rechteckig 6">
            <a:extLst>
              <a:ext uri="{FF2B5EF4-FFF2-40B4-BE49-F238E27FC236}">
                <a16:creationId xmlns:a16="http://schemas.microsoft.com/office/drawing/2014/main" id="{00DC8606-09D8-4E37-96BF-CD811207EAD6}"/>
              </a:ext>
            </a:extLst>
          </p:cNvPr>
          <p:cNvSpPr/>
          <p:nvPr/>
        </p:nvSpPr>
        <p:spPr>
          <a:xfrm>
            <a:off x="7992460" y="2385020"/>
            <a:ext cx="1970202" cy="304025"/>
          </a:xfrm>
          <a:prstGeom prst="wedgeRectCallout">
            <a:avLst>
              <a:gd name="adj1" fmla="val -81522"/>
              <a:gd name="adj2" fmla="val 48007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hasSourceState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Sprechblase: rechteckig 7">
            <a:extLst>
              <a:ext uri="{FF2B5EF4-FFF2-40B4-BE49-F238E27FC236}">
                <a16:creationId xmlns:a16="http://schemas.microsoft.com/office/drawing/2014/main" id="{03CA8C1A-7359-4664-9F31-283418D1D711}"/>
              </a:ext>
            </a:extLst>
          </p:cNvPr>
          <p:cNvSpPr/>
          <p:nvPr/>
        </p:nvSpPr>
        <p:spPr>
          <a:xfrm>
            <a:off x="9176208" y="4793939"/>
            <a:ext cx="1970202" cy="304025"/>
          </a:xfrm>
          <a:prstGeom prst="wedgeRectCallout">
            <a:avLst>
              <a:gd name="adj1" fmla="val -154249"/>
              <a:gd name="adj2" fmla="val -7804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hasOutgoingTransition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20243273-66BC-4E71-A3C1-F2AD9506A056}"/>
              </a:ext>
            </a:extLst>
          </p:cNvPr>
          <p:cNvSpPr/>
          <p:nvPr/>
        </p:nvSpPr>
        <p:spPr>
          <a:xfrm>
            <a:off x="9147037" y="5461419"/>
            <a:ext cx="1970202" cy="304025"/>
          </a:xfrm>
          <a:prstGeom prst="wedgeRectCallout">
            <a:avLst>
              <a:gd name="adj1" fmla="val -144680"/>
              <a:gd name="adj2" fmla="val -22687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hasIncomingTransition</a:t>
            </a:r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4FF4642-37F8-487A-93DB-D812C569DBAA}"/>
              </a:ext>
            </a:extLst>
          </p:cNvPr>
          <p:cNvGrpSpPr/>
          <p:nvPr/>
        </p:nvGrpSpPr>
        <p:grpSpPr>
          <a:xfrm>
            <a:off x="6984847" y="3822095"/>
            <a:ext cx="435650" cy="261610"/>
            <a:chOff x="8889900" y="4512530"/>
            <a:chExt cx="435650" cy="261610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420E01F3-182E-4CCF-8028-A0F93D4CD98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A721DD7-7A14-49E8-8D3A-886E7535C8C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228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E962283-C3DD-4CEE-B549-39FF462BC54B}"/>
              </a:ext>
            </a:extLst>
          </p:cNvPr>
          <p:cNvGrpSpPr/>
          <p:nvPr/>
        </p:nvGrpSpPr>
        <p:grpSpPr>
          <a:xfrm>
            <a:off x="4173373" y="5264791"/>
            <a:ext cx="435650" cy="261610"/>
            <a:chOff x="8889900" y="4512530"/>
            <a:chExt cx="435650" cy="261610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A22DEC5-8132-4C06-9A6F-40454620920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0F9CE9C-7167-436C-ACD4-9C8D6F8DEDD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025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F69EC99-2DAE-4909-84D3-AC850C70D2B9}"/>
              </a:ext>
            </a:extLst>
          </p:cNvPr>
          <p:cNvGrpSpPr/>
          <p:nvPr/>
        </p:nvGrpSpPr>
        <p:grpSpPr>
          <a:xfrm>
            <a:off x="6019275" y="5240077"/>
            <a:ext cx="435650" cy="261610"/>
            <a:chOff x="8889900" y="4512530"/>
            <a:chExt cx="435650" cy="261610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8A7FB0DF-9169-49A0-BFA3-653BB9218B5E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7842F2CE-CBD5-4061-A2E5-92A5D1224FA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024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90C1C9E-F65C-430D-BCBF-11F397CD396F}"/>
              </a:ext>
            </a:extLst>
          </p:cNvPr>
          <p:cNvGrpSpPr/>
          <p:nvPr/>
        </p:nvGrpSpPr>
        <p:grpSpPr>
          <a:xfrm>
            <a:off x="5149947" y="5274937"/>
            <a:ext cx="435650" cy="261610"/>
            <a:chOff x="8889900" y="4512530"/>
            <a:chExt cx="435650" cy="261610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8907C29F-5A53-4E61-8E84-155500F962F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DD645F26-1E23-4B9F-A122-E3567935518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014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EFA01D22-076B-4E2A-91DD-1550A38E550F}"/>
              </a:ext>
            </a:extLst>
          </p:cNvPr>
          <p:cNvGrpSpPr/>
          <p:nvPr/>
        </p:nvGrpSpPr>
        <p:grpSpPr>
          <a:xfrm>
            <a:off x="6491158" y="4563221"/>
            <a:ext cx="435650" cy="261610"/>
            <a:chOff x="8889900" y="4512530"/>
            <a:chExt cx="435650" cy="261610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924518D-89DB-4EC8-9B7D-18CCA226071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1AF548C-BD66-4A5F-9B24-431BEAB7B2A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224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689DFC17-B7A5-4683-8EE6-272A429E1311}"/>
              </a:ext>
            </a:extLst>
          </p:cNvPr>
          <p:cNvGrpSpPr/>
          <p:nvPr/>
        </p:nvGrpSpPr>
        <p:grpSpPr>
          <a:xfrm>
            <a:off x="5045112" y="4106799"/>
            <a:ext cx="435650" cy="261610"/>
            <a:chOff x="8889900" y="4512530"/>
            <a:chExt cx="435650" cy="261610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C8F3B83F-A5A0-4F35-AE6A-35C991E142A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C274AD45-8C1E-44E4-B242-12B6E375C5E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104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F5CB9DFD-15D7-4B65-B264-3683DBA3B813}"/>
              </a:ext>
            </a:extLst>
          </p:cNvPr>
          <p:cNvGrpSpPr/>
          <p:nvPr/>
        </p:nvGrpSpPr>
        <p:grpSpPr>
          <a:xfrm>
            <a:off x="6491158" y="4083705"/>
            <a:ext cx="435650" cy="261610"/>
            <a:chOff x="8889900" y="4512530"/>
            <a:chExt cx="435650" cy="261610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97D46397-6E7F-42B1-85B6-7B0BFC564C4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80461553-9A1F-4B8B-8090-4CE2169B07D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230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C9920A3-79A1-403D-BAAB-F2040F04B923}"/>
              </a:ext>
            </a:extLst>
          </p:cNvPr>
          <p:cNvGrpSpPr/>
          <p:nvPr/>
        </p:nvGrpSpPr>
        <p:grpSpPr>
          <a:xfrm>
            <a:off x="4536065" y="4617319"/>
            <a:ext cx="435650" cy="261610"/>
            <a:chOff x="8889900" y="4512530"/>
            <a:chExt cx="435650" cy="261610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4EC54813-6BA4-4811-988E-F0AEB14FEC8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3DDBFC01-5999-49CD-93BE-780DA8CC99F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020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B53AFEDE-62FF-47B1-B327-72595379611D}"/>
              </a:ext>
            </a:extLst>
          </p:cNvPr>
          <p:cNvGrpSpPr/>
          <p:nvPr/>
        </p:nvGrpSpPr>
        <p:grpSpPr>
          <a:xfrm>
            <a:off x="2971236" y="6016187"/>
            <a:ext cx="435650" cy="261610"/>
            <a:chOff x="8889900" y="4512530"/>
            <a:chExt cx="435650" cy="261610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11CFE152-F335-4D77-84EC-D506BC773EF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03189A68-30D5-486A-BC20-8214D1957B1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114</a:t>
              </a: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D67E4734-54AB-4F98-831C-32AFEA7214B4}"/>
              </a:ext>
            </a:extLst>
          </p:cNvPr>
          <p:cNvGrpSpPr/>
          <p:nvPr/>
        </p:nvGrpSpPr>
        <p:grpSpPr>
          <a:xfrm>
            <a:off x="6792450" y="3046262"/>
            <a:ext cx="435650" cy="261610"/>
            <a:chOff x="8889900" y="4512530"/>
            <a:chExt cx="435650" cy="261610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9574675F-40B7-4F02-AEED-E406690DCDE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35AA69F1-07A1-45E9-A3BD-F41AB5A11FC4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030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B9F5730-51BA-411C-AF8F-4AFA871A973F}"/>
              </a:ext>
            </a:extLst>
          </p:cNvPr>
          <p:cNvGrpSpPr/>
          <p:nvPr/>
        </p:nvGrpSpPr>
        <p:grpSpPr>
          <a:xfrm>
            <a:off x="6897195" y="4823690"/>
            <a:ext cx="435650" cy="261610"/>
            <a:chOff x="8889900" y="4512530"/>
            <a:chExt cx="435650" cy="261610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F050E959-EE1E-45B1-806B-ED7A8528913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E7EA086E-1570-444E-9A7A-14C33697526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217</a:t>
              </a:r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9ABF951B-A69A-4C5F-B07B-F078461C30C1}"/>
              </a:ext>
            </a:extLst>
          </p:cNvPr>
          <p:cNvGrpSpPr/>
          <p:nvPr/>
        </p:nvGrpSpPr>
        <p:grpSpPr>
          <a:xfrm>
            <a:off x="7475307" y="3021685"/>
            <a:ext cx="435650" cy="261610"/>
            <a:chOff x="8889900" y="4512530"/>
            <a:chExt cx="435650" cy="261610"/>
          </a:xfrm>
        </p:grpSpPr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DC46CB7D-0B6C-4824-B959-09743A2E966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B2270CBE-F69B-4BB6-9134-4990B2E8135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046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8B31766-4114-4A3C-B7C6-AFA782E3B952}"/>
              </a:ext>
            </a:extLst>
          </p:cNvPr>
          <p:cNvGrpSpPr/>
          <p:nvPr/>
        </p:nvGrpSpPr>
        <p:grpSpPr>
          <a:xfrm>
            <a:off x="4874830" y="5976208"/>
            <a:ext cx="435650" cy="261610"/>
            <a:chOff x="8889900" y="4512530"/>
            <a:chExt cx="435650" cy="261610"/>
          </a:xfrm>
        </p:grpSpPr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EEE62A3F-E8F2-4F70-97CC-3AC96D917C6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1EB153B5-6098-4BA5-A515-08F1BD7A86B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116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77AFEAD9-8AD8-4E2C-8FD2-ED465A69CB3F}"/>
              </a:ext>
            </a:extLst>
          </p:cNvPr>
          <p:cNvGrpSpPr/>
          <p:nvPr/>
        </p:nvGrpSpPr>
        <p:grpSpPr>
          <a:xfrm>
            <a:off x="6549197" y="1977717"/>
            <a:ext cx="435650" cy="261610"/>
            <a:chOff x="8889900" y="4512530"/>
            <a:chExt cx="435650" cy="261610"/>
          </a:xfrm>
        </p:grpSpPr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1497E535-20E6-4C1D-8D17-8256C58DB51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C515715C-695C-4982-9FFA-A1529C52447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001</a:t>
              </a:r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4CB09D4C-4C71-4FF2-B90A-8E74D605F56B}"/>
              </a:ext>
            </a:extLst>
          </p:cNvPr>
          <p:cNvGrpSpPr/>
          <p:nvPr/>
        </p:nvGrpSpPr>
        <p:grpSpPr>
          <a:xfrm>
            <a:off x="3642233" y="6016187"/>
            <a:ext cx="435650" cy="261610"/>
            <a:chOff x="8889900" y="4512530"/>
            <a:chExt cx="435650" cy="261610"/>
          </a:xfrm>
        </p:grpSpPr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07185267-A8D9-4FDA-A54E-F5F3AAC5D39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8F5554F3-5290-475F-AA6A-22C3DF4F17C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115</a:t>
              </a: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596E62FC-26DB-4FE2-86C3-BF524BAC5FE1}"/>
              </a:ext>
            </a:extLst>
          </p:cNvPr>
          <p:cNvGrpSpPr/>
          <p:nvPr/>
        </p:nvGrpSpPr>
        <p:grpSpPr>
          <a:xfrm>
            <a:off x="6076721" y="3061552"/>
            <a:ext cx="435650" cy="261610"/>
            <a:chOff x="8889900" y="4512530"/>
            <a:chExt cx="435650" cy="261610"/>
          </a:xfrm>
        </p:grpSpPr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565DB386-C76C-435F-8D41-0DF0F25607D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2DF543F4-2B80-46EB-BB31-BE438A89324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7109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A02B6A-F4B0-4E32-A957-F164020C4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98" y="59613"/>
            <a:ext cx="10515600" cy="1325563"/>
          </a:xfrm>
        </p:spPr>
        <p:txBody>
          <a:bodyPr/>
          <a:lstStyle/>
          <a:p>
            <a:r>
              <a:rPr lang="de-DE" dirty="0" err="1"/>
              <a:t>Transitions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D8F021-F665-41E8-9904-2C7B5F96B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t="2539" r="7783" b="9841"/>
          <a:stretch/>
        </p:blipFill>
        <p:spPr>
          <a:xfrm>
            <a:off x="838200" y="1584042"/>
            <a:ext cx="8948057" cy="4974147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2C8268F-D4D4-4ABA-BA28-02763F4F4935}"/>
              </a:ext>
            </a:extLst>
          </p:cNvPr>
          <p:cNvGrpSpPr/>
          <p:nvPr/>
        </p:nvGrpSpPr>
        <p:grpSpPr>
          <a:xfrm>
            <a:off x="3357527" y="4396490"/>
            <a:ext cx="435650" cy="261610"/>
            <a:chOff x="8889900" y="4512530"/>
            <a:chExt cx="435650" cy="26161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6D7E886-D93E-442F-AB70-BCF04BC19DD5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48679F43-D3D5-4A76-BBDE-276F711D540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049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2AA8198E-0C4D-45A8-A6DB-8A433D642444}"/>
              </a:ext>
            </a:extLst>
          </p:cNvPr>
          <p:cNvGrpSpPr/>
          <p:nvPr/>
        </p:nvGrpSpPr>
        <p:grpSpPr>
          <a:xfrm>
            <a:off x="4317829" y="4671647"/>
            <a:ext cx="435650" cy="261610"/>
            <a:chOff x="8889900" y="4512530"/>
            <a:chExt cx="435650" cy="261610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BD20DD3E-35AE-469C-88E1-7ECD8530F9E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4576B30-339C-4B0C-92A3-9D0E7BF2E16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231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1F029E3F-785B-426B-8976-B31E869A81CE}"/>
              </a:ext>
            </a:extLst>
          </p:cNvPr>
          <p:cNvGrpSpPr/>
          <p:nvPr/>
        </p:nvGrpSpPr>
        <p:grpSpPr>
          <a:xfrm>
            <a:off x="5287335" y="5860262"/>
            <a:ext cx="435650" cy="261610"/>
            <a:chOff x="8889900" y="4512530"/>
            <a:chExt cx="435650" cy="261610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11492FFE-1124-4F17-AC1E-FE68E14FDAA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DB5EB2C1-91F4-4239-BE88-7E570C0858B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231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14A5622-835D-4ABD-89F6-A89555D8A845}"/>
              </a:ext>
            </a:extLst>
          </p:cNvPr>
          <p:cNvGrpSpPr/>
          <p:nvPr/>
        </p:nvGrpSpPr>
        <p:grpSpPr>
          <a:xfrm>
            <a:off x="1735715" y="4373380"/>
            <a:ext cx="435650" cy="261610"/>
            <a:chOff x="8889900" y="4512530"/>
            <a:chExt cx="435650" cy="261610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248E1F08-8AD8-4E92-9B11-F9F5738E4705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EB0E0568-7790-42CF-AADA-58092A7E092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050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7B7F107-A23E-41D4-A7E8-CC3F5294A82B}"/>
              </a:ext>
            </a:extLst>
          </p:cNvPr>
          <p:cNvGrpSpPr/>
          <p:nvPr/>
        </p:nvGrpSpPr>
        <p:grpSpPr>
          <a:xfrm>
            <a:off x="4004922" y="2726855"/>
            <a:ext cx="435650" cy="261610"/>
            <a:chOff x="8889900" y="4512530"/>
            <a:chExt cx="435650" cy="261610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1367FF4D-9266-4279-9371-3BB3E27D9C5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EF29F186-7714-45AB-93D8-BBA3519D3B4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048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DBE35CF1-69E0-4F71-935B-BA35F5603ADE}"/>
              </a:ext>
            </a:extLst>
          </p:cNvPr>
          <p:cNvGrpSpPr/>
          <p:nvPr/>
        </p:nvGrpSpPr>
        <p:grpSpPr>
          <a:xfrm>
            <a:off x="5312228" y="2726679"/>
            <a:ext cx="435650" cy="261610"/>
            <a:chOff x="8889900" y="4512530"/>
            <a:chExt cx="435650" cy="261610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0EA2B5B4-0CA1-436A-AF74-7746BE95712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B5EBA66E-2338-4490-B1A3-4DA197C3308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047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60E79F86-CF25-475B-BD4E-E9641D60B51B}"/>
              </a:ext>
            </a:extLst>
          </p:cNvPr>
          <p:cNvGrpSpPr/>
          <p:nvPr/>
        </p:nvGrpSpPr>
        <p:grpSpPr>
          <a:xfrm>
            <a:off x="6311418" y="4410037"/>
            <a:ext cx="435650" cy="261610"/>
            <a:chOff x="8889900" y="4512530"/>
            <a:chExt cx="435650" cy="261610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8F2823DE-5B9C-48DF-819F-E0E0404E7F8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973460CD-0ED6-4593-8610-5115C52DE3A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032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919F0F8A-FADE-447D-B7C4-110857A25101}"/>
              </a:ext>
            </a:extLst>
          </p:cNvPr>
          <p:cNvGrpSpPr/>
          <p:nvPr/>
        </p:nvGrpSpPr>
        <p:grpSpPr>
          <a:xfrm>
            <a:off x="7304349" y="4417048"/>
            <a:ext cx="435650" cy="261610"/>
            <a:chOff x="8889900" y="4512530"/>
            <a:chExt cx="435650" cy="261610"/>
          </a:xfrm>
        </p:grpSpPr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24D02080-6755-4D90-9AE9-3156B8AF2CC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61069B12-8270-4268-B73A-57E2C5D54B5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033</a:t>
              </a: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70A96743-1A24-4427-8675-82208310B256}"/>
              </a:ext>
            </a:extLst>
          </p:cNvPr>
          <p:cNvGrpSpPr/>
          <p:nvPr/>
        </p:nvGrpSpPr>
        <p:grpSpPr>
          <a:xfrm>
            <a:off x="5656840" y="1690688"/>
            <a:ext cx="435650" cy="261610"/>
            <a:chOff x="8889900" y="4512530"/>
            <a:chExt cx="435650" cy="261610"/>
          </a:xfrm>
        </p:grpSpPr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A727672E-8CBC-439B-9397-F4FE725D089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DD055CF5-B9E3-42C9-BA4F-932ED8DDE8A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231</a:t>
              </a: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84F3F7EF-1D89-4329-85A3-2E4DF61A826D}"/>
              </a:ext>
            </a:extLst>
          </p:cNvPr>
          <p:cNvGrpSpPr/>
          <p:nvPr/>
        </p:nvGrpSpPr>
        <p:grpSpPr>
          <a:xfrm>
            <a:off x="6368355" y="1912592"/>
            <a:ext cx="435650" cy="261610"/>
            <a:chOff x="8889900" y="4512530"/>
            <a:chExt cx="435650" cy="261610"/>
          </a:xfrm>
        </p:grpSpPr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93846751-D52C-440C-9D0F-B7FF3185EE4E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8F62C01-AD9F-4A79-AF9A-EBB03478BE6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83AB9F9C-7047-4C59-B219-974B7CBBF393}"/>
              </a:ext>
            </a:extLst>
          </p:cNvPr>
          <p:cNvGrpSpPr/>
          <p:nvPr/>
        </p:nvGrpSpPr>
        <p:grpSpPr>
          <a:xfrm>
            <a:off x="7369951" y="2113391"/>
            <a:ext cx="435650" cy="261610"/>
            <a:chOff x="8889900" y="4512530"/>
            <a:chExt cx="435650" cy="261610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95DCB102-1CE0-4249-9A1D-2CF942F1A50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BBAB5663-EDA0-4468-814E-F46361EBD33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031</a:t>
              </a: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52EEA89D-A8A2-4D50-AE8A-117A56F401ED}"/>
              </a:ext>
            </a:extLst>
          </p:cNvPr>
          <p:cNvGrpSpPr/>
          <p:nvPr/>
        </p:nvGrpSpPr>
        <p:grpSpPr>
          <a:xfrm>
            <a:off x="8552953" y="2113391"/>
            <a:ext cx="435650" cy="261610"/>
            <a:chOff x="8889900" y="4512530"/>
            <a:chExt cx="435650" cy="261610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C5FADE8-B422-4BE4-9964-356CD166972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1FB06BBD-C229-4348-91B7-F087A17B881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034</a:t>
              </a:r>
            </a:p>
          </p:txBody>
        </p:sp>
      </p:grpSp>
      <p:sp>
        <p:nvSpPr>
          <p:cNvPr id="53" name="Sprechblase: rechteckig 52">
            <a:extLst>
              <a:ext uri="{FF2B5EF4-FFF2-40B4-BE49-F238E27FC236}">
                <a16:creationId xmlns:a16="http://schemas.microsoft.com/office/drawing/2014/main" id="{D60435BA-9E27-469B-9D1A-70537279A26B}"/>
              </a:ext>
            </a:extLst>
          </p:cNvPr>
          <p:cNvSpPr/>
          <p:nvPr/>
        </p:nvSpPr>
        <p:spPr>
          <a:xfrm>
            <a:off x="838410" y="5603468"/>
            <a:ext cx="2137626" cy="261610"/>
          </a:xfrm>
          <a:prstGeom prst="wedgeRectCallout">
            <a:avLst>
              <a:gd name="adj1" fmla="val 44946"/>
              <a:gd name="adj2" fmla="val -17524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hasTransitionCondition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5" name="Sprechblase: rechteckig 54">
            <a:extLst>
              <a:ext uri="{FF2B5EF4-FFF2-40B4-BE49-F238E27FC236}">
                <a16:creationId xmlns:a16="http://schemas.microsoft.com/office/drawing/2014/main" id="{76729DF8-D5B8-4250-AD1C-38CB89E9B7B6}"/>
              </a:ext>
            </a:extLst>
          </p:cNvPr>
          <p:cNvSpPr/>
          <p:nvPr/>
        </p:nvSpPr>
        <p:spPr>
          <a:xfrm>
            <a:off x="1805265" y="5950023"/>
            <a:ext cx="2137626" cy="261610"/>
          </a:xfrm>
          <a:prstGeom prst="wedgeRectCallout">
            <a:avLst>
              <a:gd name="adj1" fmla="val 80084"/>
              <a:gd name="adj2" fmla="val -41242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hasTransitionCondition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6" name="Sprechblase: rechteckig 55">
            <a:extLst>
              <a:ext uri="{FF2B5EF4-FFF2-40B4-BE49-F238E27FC236}">
                <a16:creationId xmlns:a16="http://schemas.microsoft.com/office/drawing/2014/main" id="{ABD5C1D0-C0F0-49CA-9B26-5B1FF1D479FE}"/>
              </a:ext>
            </a:extLst>
          </p:cNvPr>
          <p:cNvSpPr/>
          <p:nvPr/>
        </p:nvSpPr>
        <p:spPr>
          <a:xfrm>
            <a:off x="2506539" y="1821493"/>
            <a:ext cx="2137626" cy="261610"/>
          </a:xfrm>
          <a:prstGeom prst="wedgeRectCallout">
            <a:avLst>
              <a:gd name="adj1" fmla="val 100962"/>
              <a:gd name="adj2" fmla="val 9521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hasTransitionCondition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7" name="Sprechblase: rechteckig 56">
            <a:extLst>
              <a:ext uri="{FF2B5EF4-FFF2-40B4-BE49-F238E27FC236}">
                <a16:creationId xmlns:a16="http://schemas.microsoft.com/office/drawing/2014/main" id="{927820B9-AE34-43A6-8CDC-87A80DCAED5A}"/>
              </a:ext>
            </a:extLst>
          </p:cNvPr>
          <p:cNvSpPr/>
          <p:nvPr/>
        </p:nvSpPr>
        <p:spPr>
          <a:xfrm>
            <a:off x="2913726" y="1429078"/>
            <a:ext cx="2137626" cy="261610"/>
          </a:xfrm>
          <a:prstGeom prst="wedgeRectCallout">
            <a:avLst>
              <a:gd name="adj1" fmla="val 72444"/>
              <a:gd name="adj2" fmla="val 13682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hasTransitionCondition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8" name="Sprechblase: rechteckig 57">
            <a:extLst>
              <a:ext uri="{FF2B5EF4-FFF2-40B4-BE49-F238E27FC236}">
                <a16:creationId xmlns:a16="http://schemas.microsoft.com/office/drawing/2014/main" id="{EE62209F-B760-4CB8-910F-398A4928D59F}"/>
              </a:ext>
            </a:extLst>
          </p:cNvPr>
          <p:cNvSpPr/>
          <p:nvPr/>
        </p:nvSpPr>
        <p:spPr>
          <a:xfrm>
            <a:off x="3129041" y="6306858"/>
            <a:ext cx="2137626" cy="261610"/>
          </a:xfrm>
          <a:prstGeom prst="wedgeRectCallout">
            <a:avLst>
              <a:gd name="adj1" fmla="val 62770"/>
              <a:gd name="adj2" fmla="val -95752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hasTransitionCondition</a:t>
            </a:r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631AF36E-FA3B-4EDA-850D-AD2367A9E52B}"/>
              </a:ext>
            </a:extLst>
          </p:cNvPr>
          <p:cNvGrpSpPr/>
          <p:nvPr/>
        </p:nvGrpSpPr>
        <p:grpSpPr>
          <a:xfrm>
            <a:off x="6318683" y="3815928"/>
            <a:ext cx="435650" cy="261610"/>
            <a:chOff x="8889900" y="4512530"/>
            <a:chExt cx="435650" cy="261610"/>
          </a:xfrm>
        </p:grpSpPr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13DD18D5-875B-4DC9-B143-FD2739C30BC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47C51EB4-7C80-480A-A423-7203A8D11B8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1412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6E367-8B35-4A0A-A9F1-E23A30891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DataMapping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5FE8CE4-5A0C-4225-B7F8-5EA7B5B61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6" t="7302" r="3763" b="39683"/>
          <a:stretch/>
        </p:blipFill>
        <p:spPr>
          <a:xfrm>
            <a:off x="685799" y="2275115"/>
            <a:ext cx="10439401" cy="3635828"/>
          </a:xfrm>
          <a:prstGeom prst="rect">
            <a:avLst/>
          </a:prstGeom>
        </p:spPr>
      </p:pic>
      <p:sp>
        <p:nvSpPr>
          <p:cNvPr id="5" name="Sprechblase: rechteckig 4">
            <a:extLst>
              <a:ext uri="{FF2B5EF4-FFF2-40B4-BE49-F238E27FC236}">
                <a16:creationId xmlns:a16="http://schemas.microsoft.com/office/drawing/2014/main" id="{B28BB21B-3B45-41D6-9300-5D009A24BB80}"/>
              </a:ext>
            </a:extLst>
          </p:cNvPr>
          <p:cNvSpPr/>
          <p:nvPr/>
        </p:nvSpPr>
        <p:spPr>
          <a:xfrm>
            <a:off x="6843792" y="2375631"/>
            <a:ext cx="2137626" cy="261610"/>
          </a:xfrm>
          <a:prstGeom prst="wedgeRectCallout">
            <a:avLst>
              <a:gd name="adj1" fmla="val -68233"/>
              <a:gd name="adj2" fmla="val 68088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hasDataMappingFunction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" name="Sprechblase: rechteckig 5">
            <a:extLst>
              <a:ext uri="{FF2B5EF4-FFF2-40B4-BE49-F238E27FC236}">
                <a16:creationId xmlns:a16="http://schemas.microsoft.com/office/drawing/2014/main" id="{78FC0DD4-22B9-4BB5-A04D-C10696E45140}"/>
              </a:ext>
            </a:extLst>
          </p:cNvPr>
          <p:cNvSpPr/>
          <p:nvPr/>
        </p:nvSpPr>
        <p:spPr>
          <a:xfrm>
            <a:off x="8981418" y="3564895"/>
            <a:ext cx="2137626" cy="261610"/>
          </a:xfrm>
          <a:prstGeom prst="wedgeRectCallout">
            <a:avLst>
              <a:gd name="adj1" fmla="val -125141"/>
              <a:gd name="adj2" fmla="val 36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hasFunctionSpecification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Sprechblase: rechteckig 7">
            <a:extLst>
              <a:ext uri="{FF2B5EF4-FFF2-40B4-BE49-F238E27FC236}">
                <a16:creationId xmlns:a16="http://schemas.microsoft.com/office/drawing/2014/main" id="{F175862E-4FEA-4DC3-8B07-C648C97401AB}"/>
              </a:ext>
            </a:extLst>
          </p:cNvPr>
          <p:cNvSpPr/>
          <p:nvPr/>
        </p:nvSpPr>
        <p:spPr>
          <a:xfrm>
            <a:off x="9798560" y="4031191"/>
            <a:ext cx="2137626" cy="261610"/>
          </a:xfrm>
          <a:prstGeom prst="wedgeRectCallout">
            <a:avLst>
              <a:gd name="adj1" fmla="val -221006"/>
              <a:gd name="adj2" fmla="val 12226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hasDataMappingFunction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FD1EC4A0-FCC9-4D7D-A79E-C91AEEFEED4A}"/>
              </a:ext>
            </a:extLst>
          </p:cNvPr>
          <p:cNvSpPr/>
          <p:nvPr/>
        </p:nvSpPr>
        <p:spPr>
          <a:xfrm>
            <a:off x="1311729" y="3077583"/>
            <a:ext cx="2137626" cy="261610"/>
          </a:xfrm>
          <a:prstGeom prst="wedgeRectCallout">
            <a:avLst>
              <a:gd name="adj1" fmla="val -28130"/>
              <a:gd name="adj2" fmla="val 55605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hasFunctionSpecification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Sprechblase: rechteckig 9">
            <a:extLst>
              <a:ext uri="{FF2B5EF4-FFF2-40B4-BE49-F238E27FC236}">
                <a16:creationId xmlns:a16="http://schemas.microsoft.com/office/drawing/2014/main" id="{321E141F-0EFC-422E-BDBC-37079DD753DF}"/>
              </a:ext>
            </a:extLst>
          </p:cNvPr>
          <p:cNvSpPr/>
          <p:nvPr/>
        </p:nvSpPr>
        <p:spPr>
          <a:xfrm>
            <a:off x="5905499" y="5491490"/>
            <a:ext cx="2137626" cy="261610"/>
          </a:xfrm>
          <a:prstGeom prst="wedgeRectCallout">
            <a:avLst>
              <a:gd name="adj1" fmla="val -134307"/>
              <a:gd name="adj2" fmla="val -3645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hasFunctionSpecification</a:t>
            </a:r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B0027ED-796C-475B-A5EB-C7C00F03AA70}"/>
              </a:ext>
            </a:extLst>
          </p:cNvPr>
          <p:cNvGrpSpPr/>
          <p:nvPr/>
        </p:nvGrpSpPr>
        <p:grpSpPr>
          <a:xfrm>
            <a:off x="4124000" y="4317393"/>
            <a:ext cx="435650" cy="261610"/>
            <a:chOff x="8889900" y="4512530"/>
            <a:chExt cx="435650" cy="261610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8B7E9B8-1545-4911-8684-AC1D557E705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BFE2CA49-7FAA-4110-8330-F65538D7F17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214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9F480EB-B18C-443E-A9B9-356349DA12B6}"/>
              </a:ext>
            </a:extLst>
          </p:cNvPr>
          <p:cNvGrpSpPr/>
          <p:nvPr/>
        </p:nvGrpSpPr>
        <p:grpSpPr>
          <a:xfrm>
            <a:off x="6403247" y="4543011"/>
            <a:ext cx="435650" cy="261610"/>
            <a:chOff x="8889900" y="4512530"/>
            <a:chExt cx="435650" cy="261610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769CC47-6A74-4260-AC6F-335D59326F8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B8F7499-CF24-4945-831C-8CD99FB4405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004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5221A28-3C99-4A3D-A343-DAA2D2F71057}"/>
              </a:ext>
            </a:extLst>
          </p:cNvPr>
          <p:cNvGrpSpPr/>
          <p:nvPr/>
        </p:nvGrpSpPr>
        <p:grpSpPr>
          <a:xfrm>
            <a:off x="5630853" y="4321541"/>
            <a:ext cx="435650" cy="261610"/>
            <a:chOff x="8889900" y="4512530"/>
            <a:chExt cx="435650" cy="26161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CCDE33C4-8BA8-4D13-BD1A-109C7A24E1B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2AAFB5C-DDCF-44A0-952B-B82CE620618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211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5BB56F1-A9F1-4B2E-A4F7-F50935433F05}"/>
              </a:ext>
            </a:extLst>
          </p:cNvPr>
          <p:cNvGrpSpPr/>
          <p:nvPr/>
        </p:nvGrpSpPr>
        <p:grpSpPr>
          <a:xfrm>
            <a:off x="6787001" y="4542034"/>
            <a:ext cx="435650" cy="261610"/>
            <a:chOff x="8889900" y="4512530"/>
            <a:chExt cx="435650" cy="261610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6835E5F-C183-4649-A3DC-2A016E9CA0F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A061881F-0975-4834-89ED-7C8D545F367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211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1347726-E175-41E3-80DA-764BD0BED75F}"/>
              </a:ext>
            </a:extLst>
          </p:cNvPr>
          <p:cNvGrpSpPr/>
          <p:nvPr/>
        </p:nvGrpSpPr>
        <p:grpSpPr>
          <a:xfrm>
            <a:off x="7476955" y="4490373"/>
            <a:ext cx="435650" cy="261610"/>
            <a:chOff x="8889900" y="4512530"/>
            <a:chExt cx="435650" cy="261610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708D61CD-5BAC-4DDB-B282-329CFA4F906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A6E08906-098D-4DBE-ACCB-31E82D13925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005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8D3058FB-A1E2-46D5-8155-8781CF20B881}"/>
              </a:ext>
            </a:extLst>
          </p:cNvPr>
          <p:cNvGrpSpPr/>
          <p:nvPr/>
        </p:nvGrpSpPr>
        <p:grpSpPr>
          <a:xfrm>
            <a:off x="1079527" y="4381063"/>
            <a:ext cx="435650" cy="261610"/>
            <a:chOff x="8889900" y="4512530"/>
            <a:chExt cx="435650" cy="261610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A06C13D3-617E-4EAC-8591-0E9B966720E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79755E89-A920-4E77-AFAF-6EF6A547194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214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00A72E94-634A-484C-A102-A21354C74379}"/>
              </a:ext>
            </a:extLst>
          </p:cNvPr>
          <p:cNvGrpSpPr/>
          <p:nvPr/>
        </p:nvGrpSpPr>
        <p:grpSpPr>
          <a:xfrm>
            <a:off x="7253882" y="3563807"/>
            <a:ext cx="435650" cy="261610"/>
            <a:chOff x="8889900" y="4512530"/>
            <a:chExt cx="435650" cy="261610"/>
          </a:xfrm>
        </p:grpSpPr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D941EBD2-0A43-4B74-A79C-7CCEFD7846F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A0C0B3E1-6EE0-4C03-92F8-AE05E8ABB40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214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A7FD83C1-9AEB-46A6-A5DA-A7D410E452B8}"/>
              </a:ext>
            </a:extLst>
          </p:cNvPr>
          <p:cNvGrpSpPr/>
          <p:nvPr/>
        </p:nvGrpSpPr>
        <p:grpSpPr>
          <a:xfrm>
            <a:off x="6302059" y="2815495"/>
            <a:ext cx="435650" cy="261610"/>
            <a:chOff x="8889900" y="4512530"/>
            <a:chExt cx="435650" cy="261610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BCB706D8-5F4D-4012-95C8-82DD791FBC5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209B6D08-2C74-4789-B905-CBE6292E22F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003</a:t>
              </a: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3F586D79-1D2B-4045-9F0B-735853FB7F9A}"/>
              </a:ext>
            </a:extLst>
          </p:cNvPr>
          <p:cNvGrpSpPr/>
          <p:nvPr/>
        </p:nvGrpSpPr>
        <p:grpSpPr>
          <a:xfrm>
            <a:off x="5130384" y="2506436"/>
            <a:ext cx="435650" cy="261610"/>
            <a:chOff x="8889900" y="4512530"/>
            <a:chExt cx="435650" cy="261610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B7A51704-32EA-4F6C-877A-23CF8A3942E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F829A293-D12B-4057-B987-F318415FE7E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006</a:t>
              </a:r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E78895E-4D26-455D-9B62-245E16124391}"/>
              </a:ext>
            </a:extLst>
          </p:cNvPr>
          <p:cNvGrpSpPr/>
          <p:nvPr/>
        </p:nvGrpSpPr>
        <p:grpSpPr>
          <a:xfrm>
            <a:off x="2162717" y="4380127"/>
            <a:ext cx="435650" cy="261610"/>
            <a:chOff x="8889900" y="4512530"/>
            <a:chExt cx="435650" cy="261610"/>
          </a:xfrm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C107764B-C985-456E-88C6-03A6FDF2B3F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66E35D50-7B87-406C-99F5-D9C5853EB30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009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8159CC7E-5EA7-498D-9C05-619526179016}"/>
              </a:ext>
            </a:extLst>
          </p:cNvPr>
          <p:cNvGrpSpPr/>
          <p:nvPr/>
        </p:nvGrpSpPr>
        <p:grpSpPr>
          <a:xfrm>
            <a:off x="5653025" y="2994360"/>
            <a:ext cx="435650" cy="261610"/>
            <a:chOff x="8889900" y="4512530"/>
            <a:chExt cx="435650" cy="261610"/>
          </a:xfrm>
        </p:grpSpPr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5088C12D-0964-48FA-914D-E24C670E21A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936A6203-B47A-45A1-9DCC-70F9FA2D1DA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010</a:t>
              </a:r>
            </a:p>
          </p:txBody>
        </p: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72B02802-DFF3-4989-9C5B-418D720F6C0F}"/>
              </a:ext>
            </a:extLst>
          </p:cNvPr>
          <p:cNvGrpSpPr/>
          <p:nvPr/>
        </p:nvGrpSpPr>
        <p:grpSpPr>
          <a:xfrm>
            <a:off x="3519978" y="4387859"/>
            <a:ext cx="435650" cy="261610"/>
            <a:chOff x="8889900" y="4512530"/>
            <a:chExt cx="435650" cy="261610"/>
          </a:xfrm>
        </p:grpSpPr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F354B068-23BF-4C94-BD76-6A8A557DF3D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58558B93-8F70-4570-90D9-5CC5E88B06E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008</a:t>
              </a:r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5908556B-F462-4D4A-8C33-F2B49ADF7D0C}"/>
              </a:ext>
            </a:extLst>
          </p:cNvPr>
          <p:cNvGrpSpPr/>
          <p:nvPr/>
        </p:nvGrpSpPr>
        <p:grpSpPr>
          <a:xfrm>
            <a:off x="3761308" y="2952885"/>
            <a:ext cx="435650" cy="261610"/>
            <a:chOff x="8889900" y="4512530"/>
            <a:chExt cx="435650" cy="261610"/>
          </a:xfrm>
        </p:grpSpPr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2A314B03-68B9-4534-B084-81AFD9892ED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42353F19-E3CC-4115-BD88-EBEE0B1C873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1273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93E1CD-C5A9-4B9E-996F-BE078C0E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D8F32-2A37-45A2-A6B5-40C851565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143" y="1828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25" name="Bild 23">
            <a:extLst>
              <a:ext uri="{FF2B5EF4-FFF2-40B4-BE49-F238E27FC236}">
                <a16:creationId xmlns:a16="http://schemas.microsoft.com/office/drawing/2014/main" id="{4D55B1DB-C6BA-4AAD-80B5-658808E5D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143" y="2286000"/>
            <a:ext cx="3879850" cy="18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D0A166-3F4D-47CC-A403-E0C069471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143" y="4108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1830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06339-E6AC-4915-8823-F5AC11E6A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61D0966-DE93-4C00-9EE6-7E1B3D839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4" t="5234" r="16499" b="22179"/>
          <a:stretch/>
        </p:blipFill>
        <p:spPr>
          <a:xfrm>
            <a:off x="1229360" y="2052955"/>
            <a:ext cx="8463280" cy="4439920"/>
          </a:xfrm>
          <a:prstGeom prst="rect">
            <a:avLst/>
          </a:prstGeom>
        </p:spPr>
      </p:pic>
      <p:sp>
        <p:nvSpPr>
          <p:cNvPr id="7" name="Sprechblase: rechteckig 6">
            <a:extLst>
              <a:ext uri="{FF2B5EF4-FFF2-40B4-BE49-F238E27FC236}">
                <a16:creationId xmlns:a16="http://schemas.microsoft.com/office/drawing/2014/main" id="{4604F7B9-B36F-449F-88F5-91DA79116031}"/>
              </a:ext>
            </a:extLst>
          </p:cNvPr>
          <p:cNvSpPr/>
          <p:nvPr/>
        </p:nvSpPr>
        <p:spPr>
          <a:xfrm>
            <a:off x="8144085" y="4375450"/>
            <a:ext cx="1300125" cy="261610"/>
          </a:xfrm>
          <a:prstGeom prst="wedgeRectCallout">
            <a:avLst>
              <a:gd name="adj1" fmla="val -49256"/>
              <a:gd name="adj2" fmla="val -19133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hasInitialState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Sprechblase: rechteckig 7">
            <a:extLst>
              <a:ext uri="{FF2B5EF4-FFF2-40B4-BE49-F238E27FC236}">
                <a16:creationId xmlns:a16="http://schemas.microsoft.com/office/drawing/2014/main" id="{1FF8D1AE-3D06-421D-BBAA-3A3CC61A9B99}"/>
              </a:ext>
            </a:extLst>
          </p:cNvPr>
          <p:cNvSpPr/>
          <p:nvPr/>
        </p:nvSpPr>
        <p:spPr>
          <a:xfrm>
            <a:off x="8144085" y="5210736"/>
            <a:ext cx="1125750" cy="261610"/>
          </a:xfrm>
          <a:prstGeom prst="wedgeRectCallout">
            <a:avLst>
              <a:gd name="adj1" fmla="val -100484"/>
              <a:gd name="adj2" fmla="val -44145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belongsTo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FC334B36-D062-474C-8822-2B0DF0D75300}"/>
              </a:ext>
            </a:extLst>
          </p:cNvPr>
          <p:cNvSpPr/>
          <p:nvPr/>
        </p:nvSpPr>
        <p:spPr>
          <a:xfrm>
            <a:off x="7306584" y="2967666"/>
            <a:ext cx="906238" cy="246111"/>
          </a:xfrm>
          <a:prstGeom prst="wedgeRectCallout">
            <a:avLst>
              <a:gd name="adj1" fmla="val -111370"/>
              <a:gd name="adj2" fmla="val 33958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contains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Sprechblase: rechteckig 9">
            <a:extLst>
              <a:ext uri="{FF2B5EF4-FFF2-40B4-BE49-F238E27FC236}">
                <a16:creationId xmlns:a16="http://schemas.microsoft.com/office/drawing/2014/main" id="{8C0AF268-23EC-47FE-9D76-1D9A5E097E31}"/>
              </a:ext>
            </a:extLst>
          </p:cNvPr>
          <p:cNvSpPr/>
          <p:nvPr/>
        </p:nvSpPr>
        <p:spPr>
          <a:xfrm>
            <a:off x="6452305" y="2502561"/>
            <a:ext cx="1374623" cy="261610"/>
          </a:xfrm>
          <a:prstGeom prst="wedgeRectCallout">
            <a:avLst>
              <a:gd name="adj1" fmla="val -79043"/>
              <a:gd name="adj2" fmla="val 28325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hasEndState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1" name="Sprechblase: rechteckig 10">
            <a:extLst>
              <a:ext uri="{FF2B5EF4-FFF2-40B4-BE49-F238E27FC236}">
                <a16:creationId xmlns:a16="http://schemas.microsoft.com/office/drawing/2014/main" id="{47E0C9ED-16D2-4802-958E-70AE29386873}"/>
              </a:ext>
            </a:extLst>
          </p:cNvPr>
          <p:cNvSpPr/>
          <p:nvPr/>
        </p:nvSpPr>
        <p:spPr>
          <a:xfrm>
            <a:off x="5506129" y="2140293"/>
            <a:ext cx="1171508" cy="188883"/>
          </a:xfrm>
          <a:prstGeom prst="wedgeRectCallout">
            <a:avLst>
              <a:gd name="adj1" fmla="val -145294"/>
              <a:gd name="adj2" fmla="val 56374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references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2" name="Sprechblase: rechteckig 11">
            <a:extLst>
              <a:ext uri="{FF2B5EF4-FFF2-40B4-BE49-F238E27FC236}">
                <a16:creationId xmlns:a16="http://schemas.microsoft.com/office/drawing/2014/main" id="{19D626AC-370B-4CEC-8A90-DABE0141F9DF}"/>
              </a:ext>
            </a:extLst>
          </p:cNvPr>
          <p:cNvSpPr/>
          <p:nvPr/>
        </p:nvSpPr>
        <p:spPr>
          <a:xfrm>
            <a:off x="5503333" y="6451811"/>
            <a:ext cx="1283347" cy="256804"/>
          </a:xfrm>
          <a:prstGeom prst="wedgeRectCallout">
            <a:avLst>
              <a:gd name="adj1" fmla="val -341"/>
              <a:gd name="adj2" fmla="val -42862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contains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3" name="Sprechblase: rechteckig 12">
            <a:extLst>
              <a:ext uri="{FF2B5EF4-FFF2-40B4-BE49-F238E27FC236}">
                <a16:creationId xmlns:a16="http://schemas.microsoft.com/office/drawing/2014/main" id="{04A52141-5E2E-4D8B-A447-BD94F23FE397}"/>
              </a:ext>
            </a:extLst>
          </p:cNvPr>
          <p:cNvSpPr/>
          <p:nvPr/>
        </p:nvSpPr>
        <p:spPr>
          <a:xfrm>
            <a:off x="3439486" y="6247675"/>
            <a:ext cx="995674" cy="256804"/>
          </a:xfrm>
          <a:prstGeom prst="wedgeRectCallout">
            <a:avLst>
              <a:gd name="adj1" fmla="val 247629"/>
              <a:gd name="adj2" fmla="val -51223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belongsTo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4" name="Sprechblase: rechteckig 13">
            <a:extLst>
              <a:ext uri="{FF2B5EF4-FFF2-40B4-BE49-F238E27FC236}">
                <a16:creationId xmlns:a16="http://schemas.microsoft.com/office/drawing/2014/main" id="{01F04250-228F-46EE-B499-672035911D99}"/>
              </a:ext>
            </a:extLst>
          </p:cNvPr>
          <p:cNvSpPr/>
          <p:nvPr/>
        </p:nvSpPr>
        <p:spPr>
          <a:xfrm>
            <a:off x="240802" y="5079931"/>
            <a:ext cx="2137626" cy="261610"/>
          </a:xfrm>
          <a:prstGeom prst="wedgeRectCallout">
            <a:avLst>
              <a:gd name="adj1" fmla="val 39295"/>
              <a:gd name="adj2" fmla="val -33242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hasDataMappingFunction</a:t>
            </a:r>
            <a:endParaRPr lang="de-D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286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B88204-D30E-4D89-877D-A4E5CCBE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60" y="160940"/>
            <a:ext cx="10515600" cy="416110"/>
          </a:xfrm>
        </p:spPr>
        <p:txBody>
          <a:bodyPr>
            <a:normAutofit fontScale="90000"/>
          </a:bodyPr>
          <a:lstStyle/>
          <a:p>
            <a:r>
              <a:rPr lang="de-DE" dirty="0"/>
              <a:t>ASM </a:t>
            </a:r>
            <a:r>
              <a:rPr lang="de-DE" dirty="0" err="1"/>
              <a:t>STruktur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39D5167-B29E-4160-A0AB-1F2C2F0CD873}"/>
              </a:ext>
            </a:extLst>
          </p:cNvPr>
          <p:cNvSpPr/>
          <p:nvPr/>
        </p:nvSpPr>
        <p:spPr>
          <a:xfrm>
            <a:off x="4034694" y="802975"/>
            <a:ext cx="1654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Behavior</a:t>
            </a:r>
            <a:r>
              <a:rPr lang="en-US" sz="11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subj</a:t>
            </a:r>
            <a:r>
              <a:rPr lang="en-US" sz="1100" b="1" i="1" dirty="0">
                <a:solidFill>
                  <a:srgbClr val="FF0000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(D)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56CDC1-5174-40C9-A510-A5EB1D5CBC7D}"/>
              </a:ext>
            </a:extLst>
          </p:cNvPr>
          <p:cNvSpPr/>
          <p:nvPr/>
        </p:nvSpPr>
        <p:spPr>
          <a:xfrm>
            <a:off x="3782221" y="1398232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Behavior(subj, state)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EC197F2-9B4B-4920-B7DA-6258EB639E0D}"/>
              </a:ext>
            </a:extLst>
          </p:cNvPr>
          <p:cNvSpPr/>
          <p:nvPr/>
        </p:nvSpPr>
        <p:spPr>
          <a:xfrm>
            <a:off x="1447415" y="1993489"/>
            <a:ext cx="3414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Perform(</a:t>
            </a:r>
            <a:r>
              <a:rPr lang="de-DE" dirty="0" err="1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subj</a:t>
            </a:r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service</a:t>
            </a:r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state</a:t>
            </a:r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), </a:t>
            </a:r>
            <a:r>
              <a:rPr lang="de-DE" dirty="0" err="1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state</a:t>
            </a:r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)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E3E6A50-02BB-4E79-B677-1AFDB14F7684}"/>
              </a:ext>
            </a:extLst>
          </p:cNvPr>
          <p:cNvSpPr/>
          <p:nvPr/>
        </p:nvSpPr>
        <p:spPr>
          <a:xfrm>
            <a:off x="5352466" y="1993489"/>
            <a:ext cx="2232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Proceed</a:t>
            </a:r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subj</a:t>
            </a:r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X, </a:t>
            </a:r>
            <a:r>
              <a:rPr lang="de-DE" dirty="0" err="1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node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27B5A9E-16CC-4B59-A310-A5D43334F381}"/>
              </a:ext>
            </a:extLst>
          </p:cNvPr>
          <p:cNvSpPr txBox="1"/>
          <p:nvPr/>
        </p:nvSpPr>
        <p:spPr>
          <a:xfrm>
            <a:off x="5453198" y="248574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000000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Start(</a:t>
            </a:r>
            <a:r>
              <a:rPr lang="de-DE" i="1" dirty="0" err="1">
                <a:solidFill>
                  <a:srgbClr val="000000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subj</a:t>
            </a:r>
            <a:r>
              <a:rPr lang="de-DE" i="1" dirty="0">
                <a:solidFill>
                  <a:srgbClr val="000000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, X, </a:t>
            </a:r>
            <a:r>
              <a:rPr lang="de-DE" i="1" dirty="0" err="1">
                <a:solidFill>
                  <a:srgbClr val="000000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Node</a:t>
            </a:r>
            <a:r>
              <a:rPr lang="de-DE" i="1" dirty="0">
                <a:solidFill>
                  <a:srgbClr val="000000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05C808A-CBF4-4AEF-8092-DE13C58FC999}"/>
              </a:ext>
            </a:extLst>
          </p:cNvPr>
          <p:cNvSpPr/>
          <p:nvPr/>
        </p:nvSpPr>
        <p:spPr>
          <a:xfrm>
            <a:off x="3329460" y="3072530"/>
            <a:ext cx="3888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latin typeface="CMCSC10"/>
              </a:rPr>
              <a:t>InitializeBlockingTryRounds</a:t>
            </a:r>
            <a:r>
              <a:rPr lang="de-DE" dirty="0">
                <a:latin typeface="CMR10"/>
              </a:rPr>
              <a:t>(</a:t>
            </a:r>
            <a:r>
              <a:rPr lang="de-DE" dirty="0" err="1">
                <a:latin typeface="CMTI10"/>
              </a:rPr>
              <a:t>subj</a:t>
            </a:r>
            <a:r>
              <a:rPr lang="de-DE" dirty="0">
                <a:latin typeface="CMTI10"/>
              </a:rPr>
              <a:t> </a:t>
            </a:r>
            <a:r>
              <a:rPr lang="de-DE" dirty="0">
                <a:latin typeface="CMMI10"/>
              </a:rPr>
              <a:t>; </a:t>
            </a:r>
            <a:r>
              <a:rPr lang="de-DE" dirty="0" err="1">
                <a:latin typeface="CMTI10"/>
              </a:rPr>
              <a:t>state</a:t>
            </a:r>
            <a:r>
              <a:rPr lang="de-DE" dirty="0">
                <a:latin typeface="CMR10"/>
              </a:rPr>
              <a:t>)</a:t>
            </a:r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F3B44B5-6021-40BF-BEBF-D41320ED829E}"/>
              </a:ext>
            </a:extLst>
          </p:cNvPr>
          <p:cNvSpPr/>
          <p:nvPr/>
        </p:nvSpPr>
        <p:spPr>
          <a:xfrm>
            <a:off x="689560" y="3613666"/>
            <a:ext cx="3852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latin typeface="CMCSC10"/>
              </a:rPr>
              <a:t>InitializeRoundAlternatives</a:t>
            </a:r>
            <a:r>
              <a:rPr lang="de-DE" dirty="0">
                <a:latin typeface="CMR10"/>
              </a:rPr>
              <a:t>(</a:t>
            </a:r>
            <a:r>
              <a:rPr lang="de-DE" dirty="0" err="1">
                <a:latin typeface="CMTI10"/>
              </a:rPr>
              <a:t>subj</a:t>
            </a:r>
            <a:r>
              <a:rPr lang="de-DE" dirty="0">
                <a:latin typeface="CMTI10"/>
              </a:rPr>
              <a:t> </a:t>
            </a:r>
            <a:r>
              <a:rPr lang="de-DE" dirty="0">
                <a:latin typeface="CMMI10"/>
              </a:rPr>
              <a:t>; </a:t>
            </a:r>
            <a:r>
              <a:rPr lang="de-DE" dirty="0" err="1">
                <a:latin typeface="CMTI10"/>
              </a:rPr>
              <a:t>state</a:t>
            </a:r>
            <a:r>
              <a:rPr lang="de-DE" dirty="0">
                <a:latin typeface="CMR10"/>
              </a:rPr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4833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470255-C591-49FF-80BD-15CF60A1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C4CF01D-9289-4C93-A40F-BF1203EDFF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92325" y="431800"/>
            <a:ext cx="8007350" cy="5994400"/>
            <a:chOff x="1318" y="272"/>
            <a:chExt cx="5044" cy="3776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0ACD9090-11E2-4B6E-93CE-C48C203D733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318" y="272"/>
              <a:ext cx="5044" cy="3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3077" name="Picture 5">
              <a:extLst>
                <a:ext uri="{FF2B5EF4-FFF2-40B4-BE49-F238E27FC236}">
                  <a16:creationId xmlns:a16="http://schemas.microsoft.com/office/drawing/2014/main" id="{E94A263B-CA37-4E06-8DFF-664F2287A6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8" y="272"/>
              <a:ext cx="5049" cy="3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5400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8AF02-B0B4-414D-A370-C0581FAF6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149397EC-8A4F-47B8-8E97-350B6D8BD0D3}"/>
                  </a:ext>
                </a:extLst>
              </p:cNvPr>
              <p:cNvSpPr/>
              <p:nvPr/>
            </p:nvSpPr>
            <p:spPr>
              <a:xfrm>
                <a:off x="2142478" y="2120335"/>
                <a:ext cx="6681926" cy="3693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dirty="0" err="1">
                    <a:solidFill>
                      <a:srgbClr val="FF0000"/>
                    </a:solidFill>
                    <a:latin typeface="CMCSC10"/>
                  </a:rPr>
                  <a:t>Behavior</a:t>
                </a:r>
                <a:r>
                  <a:rPr lang="de-DE" sz="800" dirty="0" err="1">
                    <a:solidFill>
                      <a:srgbClr val="FF0000"/>
                    </a:solidFill>
                    <a:latin typeface="CMTI7"/>
                  </a:rPr>
                  <a:t>subj</a:t>
                </a:r>
                <a:r>
                  <a:rPr lang="de-DE" sz="800" dirty="0">
                    <a:solidFill>
                      <a:srgbClr val="FF0000"/>
                    </a:solidFill>
                    <a:latin typeface="CMTI7"/>
                  </a:rPr>
                  <a:t> </a:t>
                </a:r>
                <a:r>
                  <a:rPr lang="de-DE" dirty="0">
                    <a:solidFill>
                      <a:srgbClr val="FF0000"/>
                    </a:solidFill>
                    <a:latin typeface="CMR10"/>
                  </a:rPr>
                  <a:t>(</a:t>
                </a:r>
                <a:r>
                  <a:rPr lang="de-DE" dirty="0">
                    <a:solidFill>
                      <a:srgbClr val="FF0000"/>
                    </a:solidFill>
                    <a:latin typeface="CMTI10"/>
                  </a:rPr>
                  <a:t>D</a:t>
                </a:r>
                <a:r>
                  <a:rPr lang="de-DE" dirty="0">
                    <a:solidFill>
                      <a:srgbClr val="FF0000"/>
                    </a:solidFill>
                    <a:latin typeface="CMR10"/>
                  </a:rPr>
                  <a:t>) </a:t>
                </a:r>
                <a:r>
                  <a:rPr lang="de-DE" dirty="0">
                    <a:solidFill>
                      <a:srgbClr val="000000"/>
                    </a:solidFill>
                    <a:latin typeface="CMR10"/>
                  </a:rPr>
                  <a:t>= </a:t>
                </a:r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{</a:t>
                </a:r>
                <a:r>
                  <a:rPr lang="de-DE" i="1" dirty="0" err="1">
                    <a:solidFill>
                      <a:srgbClr val="000000"/>
                    </a:solidFill>
                    <a:latin typeface="CMTI10"/>
                  </a:rPr>
                  <a:t>Behavior</a:t>
                </a:r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(</a:t>
                </a:r>
                <a:r>
                  <a:rPr lang="de-DE" i="1" dirty="0" err="1">
                    <a:solidFill>
                      <a:srgbClr val="000000"/>
                    </a:solidFill>
                    <a:latin typeface="CMTI10"/>
                  </a:rPr>
                  <a:t>subj</a:t>
                </a:r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 ; </a:t>
                </a:r>
                <a:r>
                  <a:rPr lang="de-DE" i="1" dirty="0" err="1">
                    <a:solidFill>
                      <a:srgbClr val="000000"/>
                    </a:solidFill>
                    <a:latin typeface="CMTI10"/>
                  </a:rPr>
                  <a:t>node</a:t>
                </a:r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) </a:t>
                </a:r>
                <a:r>
                  <a:rPr lang="en-US" dirty="0">
                    <a:solidFill>
                      <a:srgbClr val="000000"/>
                    </a:solidFill>
                    <a:latin typeface="CMTI10"/>
                  </a:rPr>
                  <a:t>ǀ</a:t>
                </a:r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 </a:t>
                </a:r>
                <a:r>
                  <a:rPr lang="de-DE" i="1" dirty="0" err="1">
                    <a:solidFill>
                      <a:srgbClr val="000000"/>
                    </a:solidFill>
                    <a:latin typeface="CMTI10"/>
                  </a:rPr>
                  <a:t>node</a:t>
                </a:r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  </a:t>
                </a:r>
                <a:r>
                  <a:rPr lang="de-DE" i="1" dirty="0" err="1">
                    <a:solidFill>
                      <a:srgbClr val="000000"/>
                    </a:solidFill>
                    <a:latin typeface="CMTI10"/>
                  </a:rPr>
                  <a:t>Node</a:t>
                </a:r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(D)}</a:t>
                </a:r>
              </a:p>
              <a:p>
                <a:endParaRPr lang="de-DE" dirty="0">
                  <a:solidFill>
                    <a:srgbClr val="000000"/>
                  </a:solidFill>
                  <a:latin typeface="CMSY10"/>
                </a:endParaRPr>
              </a:p>
              <a:p>
                <a:r>
                  <a:rPr lang="de-DE" dirty="0" err="1">
                    <a:solidFill>
                      <a:srgbClr val="FF0000"/>
                    </a:solidFill>
                    <a:latin typeface="CMCSC10"/>
                  </a:rPr>
                  <a:t>Behavior</a:t>
                </a:r>
                <a:r>
                  <a:rPr lang="de-DE" dirty="0">
                    <a:solidFill>
                      <a:srgbClr val="FF0000"/>
                    </a:solidFill>
                    <a:latin typeface="CMR10"/>
                  </a:rPr>
                  <a:t>(</a:t>
                </a:r>
                <a:r>
                  <a:rPr lang="de-DE" dirty="0" err="1">
                    <a:solidFill>
                      <a:srgbClr val="FF0000"/>
                    </a:solidFill>
                    <a:latin typeface="CMTI10"/>
                  </a:rPr>
                  <a:t>subj</a:t>
                </a:r>
                <a:r>
                  <a:rPr lang="de-DE" dirty="0">
                    <a:solidFill>
                      <a:srgbClr val="FF0000"/>
                    </a:solidFill>
                    <a:latin typeface="CMTI10"/>
                  </a:rPr>
                  <a:t> </a:t>
                </a:r>
                <a:r>
                  <a:rPr lang="de-DE" dirty="0">
                    <a:solidFill>
                      <a:srgbClr val="FF0000"/>
                    </a:solidFill>
                    <a:latin typeface="CMMI10"/>
                  </a:rPr>
                  <a:t>; </a:t>
                </a:r>
                <a:r>
                  <a:rPr lang="de-DE" dirty="0" err="1">
                    <a:solidFill>
                      <a:srgbClr val="FF0000"/>
                    </a:solidFill>
                    <a:latin typeface="CMTI10"/>
                  </a:rPr>
                  <a:t>state</a:t>
                </a:r>
                <a:r>
                  <a:rPr lang="de-DE" dirty="0">
                    <a:solidFill>
                      <a:srgbClr val="FF0000"/>
                    </a:solidFill>
                    <a:latin typeface="CMR10"/>
                  </a:rPr>
                  <a:t>) </a:t>
                </a:r>
                <a:r>
                  <a:rPr lang="de-DE" dirty="0">
                    <a:solidFill>
                      <a:srgbClr val="000000"/>
                    </a:solidFill>
                    <a:latin typeface="CMR10"/>
                  </a:rPr>
                  <a:t>=</a:t>
                </a:r>
              </a:p>
              <a:p>
                <a:r>
                  <a:rPr lang="en-US" b="1" dirty="0">
                    <a:solidFill>
                      <a:srgbClr val="000000"/>
                    </a:solidFill>
                    <a:latin typeface="CMBX10"/>
                  </a:rPr>
                  <a:t>if</a:t>
                </a:r>
                <a:r>
                  <a:rPr lang="en-US" dirty="0">
                    <a:solidFill>
                      <a:srgbClr val="000000"/>
                    </a:solidFill>
                    <a:latin typeface="CMBX10"/>
                  </a:rPr>
                  <a:t> </a:t>
                </a:r>
                <a:r>
                  <a:rPr lang="en-US" i="1" dirty="0">
                    <a:solidFill>
                      <a:srgbClr val="000000"/>
                    </a:solidFill>
                    <a:latin typeface="CMTI10"/>
                  </a:rPr>
                  <a:t>SID state(subj ) = state </a:t>
                </a:r>
                <a:r>
                  <a:rPr lang="en-US" b="1" dirty="0">
                    <a:solidFill>
                      <a:srgbClr val="000000"/>
                    </a:solidFill>
                    <a:latin typeface="CMBX10"/>
                  </a:rPr>
                  <a:t>then</a:t>
                </a:r>
              </a:p>
              <a:p>
                <a:r>
                  <a:rPr lang="en-US" dirty="0">
                    <a:solidFill>
                      <a:srgbClr val="000000"/>
                    </a:solidFill>
                    <a:latin typeface="CMBX10"/>
                  </a:rPr>
                  <a:t>   </a:t>
                </a:r>
                <a:r>
                  <a:rPr lang="en-US" b="1" dirty="0">
                    <a:solidFill>
                      <a:srgbClr val="000000"/>
                    </a:solidFill>
                    <a:latin typeface="CMBX10"/>
                  </a:rPr>
                  <a:t>if </a:t>
                </a:r>
                <a:r>
                  <a:rPr lang="en-US" i="1" dirty="0">
                    <a:solidFill>
                      <a:srgbClr val="000000"/>
                    </a:solidFill>
                    <a:latin typeface="CMTI10"/>
                  </a:rPr>
                  <a:t>Completed(subj ; service(state); state) </a:t>
                </a:r>
                <a:r>
                  <a:rPr lang="en-US" b="1" dirty="0">
                    <a:solidFill>
                      <a:srgbClr val="000000"/>
                    </a:solidFill>
                    <a:latin typeface="CMBX10"/>
                  </a:rPr>
                  <a:t>then</a:t>
                </a:r>
              </a:p>
              <a:p>
                <a:r>
                  <a:rPr lang="de-DE" dirty="0">
                    <a:solidFill>
                      <a:srgbClr val="000000"/>
                    </a:solidFill>
                    <a:latin typeface="CMBX10"/>
                  </a:rPr>
                  <a:t>      </a:t>
                </a:r>
                <a:r>
                  <a:rPr lang="de-DE" b="1" dirty="0" err="1">
                    <a:solidFill>
                      <a:srgbClr val="000000"/>
                    </a:solidFill>
                    <a:latin typeface="CMBX10"/>
                  </a:rPr>
                  <a:t>let</a:t>
                </a:r>
                <a:r>
                  <a:rPr lang="de-DE" dirty="0">
                    <a:solidFill>
                      <a:srgbClr val="000000"/>
                    </a:solidFill>
                    <a:latin typeface="CMBX10"/>
                  </a:rPr>
                  <a:t> </a:t>
                </a:r>
                <a:r>
                  <a:rPr lang="de-DE" i="1" dirty="0" err="1">
                    <a:solidFill>
                      <a:srgbClr val="000000"/>
                    </a:solidFill>
                    <a:latin typeface="CMTI10"/>
                  </a:rPr>
                  <a:t>edge</a:t>
                </a:r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 =</a:t>
                </a:r>
              </a:p>
              <a:p>
                <a:r>
                  <a:rPr lang="en-US" i="1" dirty="0">
                    <a:solidFill>
                      <a:srgbClr val="000000"/>
                    </a:solidFill>
                    <a:latin typeface="CMTI10"/>
                  </a:rPr>
                  <a:t>           </a:t>
                </a:r>
                <a:r>
                  <a:rPr lang="en-US" i="1" dirty="0" err="1">
                    <a:solidFill>
                      <a:srgbClr val="000000"/>
                    </a:solidFill>
                    <a:latin typeface="CMTI10"/>
                  </a:rPr>
                  <a:t>selectEdge</a:t>
                </a:r>
                <a:r>
                  <a:rPr lang="en-US" i="1" dirty="0">
                    <a:solidFill>
                      <a:srgbClr val="000000"/>
                    </a:solidFill>
                    <a:latin typeface="CMTI10"/>
                  </a:rPr>
                  <a:t> ({e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MTI10"/>
                  </a:rPr>
                  <a:t> </a:t>
                </a:r>
                <a:r>
                  <a:rPr lang="en-US" i="1" dirty="0" err="1">
                    <a:solidFill>
                      <a:srgbClr val="000000"/>
                    </a:solidFill>
                    <a:latin typeface="CMTI10"/>
                  </a:rPr>
                  <a:t>OutEdge</a:t>
                </a:r>
                <a:r>
                  <a:rPr lang="en-US" i="1" dirty="0">
                    <a:solidFill>
                      <a:srgbClr val="000000"/>
                    </a:solidFill>
                    <a:latin typeface="CMTI10"/>
                  </a:rPr>
                  <a:t>(state) </a:t>
                </a:r>
                <a:r>
                  <a:rPr lang="en-US" dirty="0">
                    <a:solidFill>
                      <a:srgbClr val="000000"/>
                    </a:solidFill>
                    <a:latin typeface="CMTI10"/>
                  </a:rPr>
                  <a:t>ǀ</a:t>
                </a:r>
                <a:r>
                  <a:rPr lang="en-US" i="1" dirty="0">
                    <a:solidFill>
                      <a:srgbClr val="000000"/>
                    </a:solidFill>
                    <a:latin typeface="CMTI10"/>
                  </a:rPr>
                  <a:t> </a:t>
                </a:r>
                <a:r>
                  <a:rPr lang="en-US" i="1" dirty="0" err="1">
                    <a:solidFill>
                      <a:srgbClr val="000000"/>
                    </a:solidFill>
                    <a:latin typeface="CMTI10"/>
                  </a:rPr>
                  <a:t>ExitCond</a:t>
                </a:r>
                <a:r>
                  <a:rPr lang="en-US" i="1" dirty="0">
                    <a:solidFill>
                      <a:srgbClr val="000000"/>
                    </a:solidFill>
                    <a:latin typeface="CMTI10"/>
                  </a:rPr>
                  <a:t>(e)(subj ; state)})</a:t>
                </a:r>
              </a:p>
              <a:p>
                <a:r>
                  <a:rPr lang="en-US" dirty="0">
                    <a:solidFill>
                      <a:srgbClr val="000000"/>
                    </a:solidFill>
                    <a:latin typeface="CMCSC10"/>
                  </a:rPr>
                  <a:t>           PROCEED</a:t>
                </a:r>
                <a:r>
                  <a:rPr lang="en-US" i="1" dirty="0">
                    <a:solidFill>
                      <a:srgbClr val="000000"/>
                    </a:solidFill>
                    <a:latin typeface="CMTI10"/>
                  </a:rPr>
                  <a:t>(subj ; service(target(edge)); target(edge))</a:t>
                </a:r>
              </a:p>
              <a:p>
                <a:r>
                  <a:rPr lang="en-US" dirty="0">
                    <a:solidFill>
                      <a:srgbClr val="000000"/>
                    </a:solidFill>
                    <a:latin typeface="CMBX10"/>
                  </a:rPr>
                  <a:t>   </a:t>
                </a:r>
                <a:r>
                  <a:rPr lang="en-US" b="1" dirty="0">
                    <a:solidFill>
                      <a:srgbClr val="000000"/>
                    </a:solidFill>
                    <a:latin typeface="CMBX10"/>
                  </a:rPr>
                  <a:t>else</a:t>
                </a:r>
                <a:r>
                  <a:rPr lang="en-US" dirty="0">
                    <a:solidFill>
                      <a:srgbClr val="000000"/>
                    </a:solidFill>
                    <a:latin typeface="CMBX10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MCSC10"/>
                  </a:rPr>
                  <a:t>PERFORM</a:t>
                </a:r>
                <a:r>
                  <a:rPr lang="en-US" i="1" dirty="0">
                    <a:solidFill>
                      <a:srgbClr val="000000"/>
                    </a:solidFill>
                    <a:latin typeface="CMTI10"/>
                  </a:rPr>
                  <a:t>(subj ; service(state); state)</a:t>
                </a:r>
              </a:p>
              <a:p>
                <a:r>
                  <a:rPr lang="de-DE" b="1" dirty="0" err="1">
                    <a:solidFill>
                      <a:srgbClr val="000000"/>
                    </a:solidFill>
                    <a:latin typeface="CMBX10"/>
                  </a:rPr>
                  <a:t>where</a:t>
                </a:r>
                <a:endParaRPr lang="de-DE" b="1" dirty="0">
                  <a:solidFill>
                    <a:srgbClr val="000000"/>
                  </a:solidFill>
                  <a:latin typeface="CMBX1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MCSC10"/>
                  </a:rPr>
                  <a:t>  PROCEED</a:t>
                </a:r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(</a:t>
                </a:r>
                <a:r>
                  <a:rPr lang="de-DE" i="1" dirty="0" err="1">
                    <a:solidFill>
                      <a:srgbClr val="000000"/>
                    </a:solidFill>
                    <a:latin typeface="CMTI10"/>
                  </a:rPr>
                  <a:t>subj</a:t>
                </a:r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 ;X; </a:t>
                </a:r>
                <a:r>
                  <a:rPr lang="de-DE" i="1" dirty="0" err="1">
                    <a:solidFill>
                      <a:srgbClr val="000000"/>
                    </a:solidFill>
                    <a:latin typeface="CMTI10"/>
                  </a:rPr>
                  <a:t>node</a:t>
                </a:r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) =</a:t>
                </a:r>
              </a:p>
              <a:p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   SID </a:t>
                </a:r>
                <a:r>
                  <a:rPr lang="de-DE" i="1" dirty="0" err="1">
                    <a:solidFill>
                      <a:srgbClr val="000000"/>
                    </a:solidFill>
                    <a:latin typeface="CMTI10"/>
                  </a:rPr>
                  <a:t>state</a:t>
                </a:r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(</a:t>
                </a:r>
                <a:r>
                  <a:rPr lang="de-DE" i="1" dirty="0" err="1">
                    <a:solidFill>
                      <a:srgbClr val="000000"/>
                    </a:solidFill>
                    <a:latin typeface="CMTI10"/>
                  </a:rPr>
                  <a:t>subj</a:t>
                </a:r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 ) := </a:t>
                </a:r>
                <a:r>
                  <a:rPr lang="de-DE" i="1" dirty="0" err="1">
                    <a:solidFill>
                      <a:srgbClr val="000000"/>
                    </a:solidFill>
                    <a:latin typeface="CMTI10"/>
                  </a:rPr>
                  <a:t>node</a:t>
                </a:r>
                <a:endParaRPr lang="de-DE" i="1" dirty="0">
                  <a:solidFill>
                    <a:srgbClr val="000000"/>
                  </a:solidFill>
                  <a:latin typeface="CMTI10"/>
                </a:endParaRPr>
              </a:p>
              <a:p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   START(</a:t>
                </a:r>
                <a:r>
                  <a:rPr lang="de-DE" i="1" dirty="0" err="1">
                    <a:solidFill>
                      <a:srgbClr val="000000"/>
                    </a:solidFill>
                    <a:latin typeface="CMTI10"/>
                  </a:rPr>
                  <a:t>subj</a:t>
                </a:r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 ;X; </a:t>
                </a:r>
                <a:r>
                  <a:rPr lang="de-DE" i="1" dirty="0" err="1">
                    <a:solidFill>
                      <a:srgbClr val="000000"/>
                    </a:solidFill>
                    <a:latin typeface="CMTI10"/>
                  </a:rPr>
                  <a:t>node</a:t>
                </a:r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)</a:t>
                </a:r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149397EC-8A4F-47B8-8E97-350B6D8BD0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478" y="2120335"/>
                <a:ext cx="6681926" cy="3693319"/>
              </a:xfrm>
              <a:prstGeom prst="rect">
                <a:avLst/>
              </a:prstGeom>
              <a:blipFill>
                <a:blip r:embed="rId2"/>
                <a:stretch>
                  <a:fillRect l="-729" t="-990" b="-16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59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8EFDFC-C3C2-4B65-9047-9FDA7063A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EDDF388-ABE8-41C1-8056-CCE6E33AF227}"/>
              </a:ext>
            </a:extLst>
          </p:cNvPr>
          <p:cNvSpPr/>
          <p:nvPr/>
        </p:nvSpPr>
        <p:spPr>
          <a:xfrm>
            <a:off x="3361805" y="2303301"/>
            <a:ext cx="355571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FF0000"/>
                </a:solidFill>
                <a:latin typeface="CMCSC10"/>
              </a:rPr>
              <a:t>Perform</a:t>
            </a:r>
            <a:r>
              <a:rPr lang="de-DE" dirty="0">
                <a:solidFill>
                  <a:srgbClr val="FF0000"/>
                </a:solidFill>
                <a:latin typeface="CMR10"/>
              </a:rPr>
              <a:t>(</a:t>
            </a:r>
            <a:r>
              <a:rPr lang="de-DE" dirty="0" err="1">
                <a:solidFill>
                  <a:srgbClr val="FF0000"/>
                </a:solidFill>
                <a:latin typeface="CMTI10"/>
              </a:rPr>
              <a:t>subj</a:t>
            </a:r>
            <a:r>
              <a:rPr lang="de-DE" dirty="0">
                <a:solidFill>
                  <a:srgbClr val="FF0000"/>
                </a:solidFill>
                <a:latin typeface="CMTI10"/>
              </a:rPr>
              <a:t> </a:t>
            </a:r>
            <a:r>
              <a:rPr lang="de-DE" dirty="0">
                <a:solidFill>
                  <a:srgbClr val="FF0000"/>
                </a:solidFill>
                <a:latin typeface="CMMI10"/>
              </a:rPr>
              <a:t>;</a:t>
            </a:r>
            <a:r>
              <a:rPr lang="de-DE" dirty="0" err="1">
                <a:solidFill>
                  <a:srgbClr val="FF0000"/>
                </a:solidFill>
                <a:latin typeface="CMCSC10"/>
              </a:rPr>
              <a:t>DoAct</a:t>
            </a:r>
            <a:r>
              <a:rPr lang="de-DE" dirty="0">
                <a:solidFill>
                  <a:srgbClr val="FF0000"/>
                </a:solidFill>
                <a:latin typeface="CMMI10"/>
              </a:rPr>
              <a:t>; </a:t>
            </a:r>
            <a:r>
              <a:rPr lang="de-DE" dirty="0" err="1">
                <a:solidFill>
                  <a:srgbClr val="FF0000"/>
                </a:solidFill>
                <a:latin typeface="CMTI10"/>
              </a:rPr>
              <a:t>state</a:t>
            </a:r>
            <a:r>
              <a:rPr lang="de-DE" dirty="0">
                <a:solidFill>
                  <a:srgbClr val="FF0000"/>
                </a:solidFill>
                <a:latin typeface="CMR10"/>
              </a:rPr>
              <a:t>) </a:t>
            </a:r>
            <a:r>
              <a:rPr lang="de-DE" dirty="0">
                <a:solidFill>
                  <a:srgbClr val="000000"/>
                </a:solidFill>
                <a:latin typeface="CMR10"/>
              </a:rPr>
              <a:t>=</a:t>
            </a:r>
          </a:p>
          <a:p>
            <a:endParaRPr lang="de-DE" dirty="0">
              <a:solidFill>
                <a:srgbClr val="000000"/>
              </a:solidFill>
              <a:latin typeface="CMR10"/>
            </a:endParaRPr>
          </a:p>
          <a:p>
            <a:r>
              <a:rPr lang="en-US" dirty="0"/>
              <a:t>Start and Perform together with the</a:t>
            </a:r>
          </a:p>
          <a:p>
            <a:r>
              <a:rPr lang="en-US" dirty="0"/>
              <a:t>completion predicate Completed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0162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839AD-0E0C-4CB3-B401-3773DC15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 Communication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981762C-851C-4681-B9FB-4A858F9903D1}"/>
              </a:ext>
            </a:extLst>
          </p:cNvPr>
          <p:cNvSpPr/>
          <p:nvPr/>
        </p:nvSpPr>
        <p:spPr>
          <a:xfrm>
            <a:off x="2959223" y="2056400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FF0000"/>
                </a:solidFill>
                <a:latin typeface="CMCSC10"/>
              </a:rPr>
              <a:t>Perform</a:t>
            </a:r>
            <a:r>
              <a:rPr lang="de-DE" dirty="0">
                <a:solidFill>
                  <a:srgbClr val="FF0000"/>
                </a:solidFill>
                <a:latin typeface="CMR10"/>
              </a:rPr>
              <a:t>(</a:t>
            </a:r>
            <a:r>
              <a:rPr lang="de-DE" dirty="0" err="1">
                <a:solidFill>
                  <a:srgbClr val="FF0000"/>
                </a:solidFill>
                <a:latin typeface="CMTI10"/>
              </a:rPr>
              <a:t>subj</a:t>
            </a:r>
            <a:r>
              <a:rPr lang="de-DE" dirty="0">
                <a:solidFill>
                  <a:srgbClr val="FF0000"/>
                </a:solidFill>
                <a:latin typeface="CMTI10"/>
              </a:rPr>
              <a:t> </a:t>
            </a:r>
            <a:r>
              <a:rPr lang="de-DE" dirty="0">
                <a:solidFill>
                  <a:srgbClr val="FF0000"/>
                </a:solidFill>
                <a:latin typeface="CMMI10"/>
              </a:rPr>
              <a:t>;</a:t>
            </a:r>
            <a:r>
              <a:rPr lang="de-DE" dirty="0" err="1">
                <a:solidFill>
                  <a:srgbClr val="FF0000"/>
                </a:solidFill>
                <a:latin typeface="CMCSC10"/>
              </a:rPr>
              <a:t>ComAct</a:t>
            </a:r>
            <a:r>
              <a:rPr lang="de-DE" dirty="0">
                <a:solidFill>
                  <a:srgbClr val="FF0000"/>
                </a:solidFill>
                <a:latin typeface="CMMI10"/>
              </a:rPr>
              <a:t>; </a:t>
            </a:r>
            <a:r>
              <a:rPr lang="de-DE" dirty="0" err="1">
                <a:solidFill>
                  <a:srgbClr val="FF0000"/>
                </a:solidFill>
                <a:latin typeface="CMTI10"/>
              </a:rPr>
              <a:t>state</a:t>
            </a:r>
            <a:r>
              <a:rPr lang="de-DE" dirty="0">
                <a:solidFill>
                  <a:srgbClr val="FF0000"/>
                </a:solidFill>
                <a:latin typeface="CMR10"/>
              </a:rPr>
              <a:t>) </a:t>
            </a:r>
            <a:r>
              <a:rPr lang="de-DE" dirty="0">
                <a:solidFill>
                  <a:srgbClr val="000000"/>
                </a:solidFill>
                <a:latin typeface="CMR10"/>
              </a:rPr>
              <a:t>=</a:t>
            </a:r>
          </a:p>
          <a:p>
            <a:r>
              <a:rPr lang="en-US" b="1" dirty="0">
                <a:solidFill>
                  <a:srgbClr val="000000"/>
                </a:solidFill>
                <a:latin typeface="CMBX10"/>
              </a:rPr>
              <a:t>if</a:t>
            </a:r>
            <a:r>
              <a:rPr lang="en-US" dirty="0">
                <a:solidFill>
                  <a:srgbClr val="000000"/>
                </a:solidFill>
                <a:latin typeface="CMBX1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MTI10"/>
              </a:rPr>
              <a:t>NonBlockingTryRound</a:t>
            </a:r>
            <a:r>
              <a:rPr lang="en-US" i="1" dirty="0">
                <a:solidFill>
                  <a:srgbClr val="000000"/>
                </a:solidFill>
                <a:latin typeface="CMR10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CMTI10"/>
              </a:rPr>
              <a:t>subj </a:t>
            </a:r>
            <a:r>
              <a:rPr lang="en-US" i="1" dirty="0">
                <a:solidFill>
                  <a:srgbClr val="000000"/>
                </a:solidFill>
                <a:latin typeface="CMMI10"/>
              </a:rPr>
              <a:t>; </a:t>
            </a:r>
            <a:r>
              <a:rPr lang="en-US" i="1" dirty="0">
                <a:solidFill>
                  <a:srgbClr val="000000"/>
                </a:solidFill>
                <a:latin typeface="CMTI10"/>
              </a:rPr>
              <a:t>state</a:t>
            </a:r>
            <a:r>
              <a:rPr lang="en-US" i="1" dirty="0">
                <a:solidFill>
                  <a:srgbClr val="000000"/>
                </a:solidFill>
                <a:latin typeface="CMR10"/>
              </a:rPr>
              <a:t>)</a:t>
            </a:r>
            <a:r>
              <a:rPr lang="en-US" dirty="0">
                <a:solidFill>
                  <a:srgbClr val="000000"/>
                </a:solidFill>
                <a:latin typeface="CMR1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MBX10"/>
              </a:rPr>
              <a:t>then</a:t>
            </a:r>
          </a:p>
          <a:p>
            <a:r>
              <a:rPr lang="en-US" dirty="0">
                <a:solidFill>
                  <a:srgbClr val="000000"/>
                </a:solidFill>
                <a:latin typeface="CMBX10"/>
              </a:rPr>
              <a:t>   </a:t>
            </a:r>
            <a:r>
              <a:rPr lang="en-US" b="1" dirty="0">
                <a:solidFill>
                  <a:srgbClr val="000000"/>
                </a:solidFill>
                <a:latin typeface="CMBX10"/>
              </a:rPr>
              <a:t>if</a:t>
            </a:r>
            <a:r>
              <a:rPr lang="en-US" dirty="0">
                <a:solidFill>
                  <a:srgbClr val="000000"/>
                </a:solidFill>
                <a:latin typeface="CMBX1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MTI10"/>
              </a:rPr>
              <a:t>TryRoundFinished</a:t>
            </a:r>
            <a:r>
              <a:rPr lang="en-US" i="1" dirty="0">
                <a:solidFill>
                  <a:srgbClr val="000000"/>
                </a:solidFill>
                <a:latin typeface="CMTI10"/>
              </a:rPr>
              <a:t>(subj ; state) </a:t>
            </a:r>
            <a:r>
              <a:rPr lang="en-US" b="1" dirty="0">
                <a:solidFill>
                  <a:srgbClr val="000000"/>
                </a:solidFill>
                <a:latin typeface="CMBX10"/>
              </a:rPr>
              <a:t>then</a:t>
            </a:r>
          </a:p>
          <a:p>
            <a:r>
              <a:rPr lang="de-DE" dirty="0">
                <a:solidFill>
                  <a:srgbClr val="000000"/>
                </a:solidFill>
                <a:latin typeface="CMCSC10"/>
              </a:rPr>
              <a:t>      INITIALIZEBLOCKINGTRYROUNDS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(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subj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 ; 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state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)</a:t>
            </a:r>
          </a:p>
          <a:p>
            <a:r>
              <a:rPr lang="de-DE" b="1" dirty="0">
                <a:solidFill>
                  <a:srgbClr val="000000"/>
                </a:solidFill>
                <a:latin typeface="CMBX10"/>
              </a:rPr>
              <a:t>   </a:t>
            </a:r>
            <a:r>
              <a:rPr lang="de-DE" b="1" dirty="0" err="1">
                <a:solidFill>
                  <a:srgbClr val="000000"/>
                </a:solidFill>
                <a:latin typeface="CMBX10"/>
              </a:rPr>
              <a:t>else</a:t>
            </a:r>
            <a:r>
              <a:rPr lang="de-DE" dirty="0">
                <a:solidFill>
                  <a:srgbClr val="000000"/>
                </a:solidFill>
                <a:latin typeface="CMBX10"/>
              </a:rPr>
              <a:t> </a:t>
            </a:r>
            <a:r>
              <a:rPr lang="de-DE" dirty="0" err="1">
                <a:solidFill>
                  <a:srgbClr val="0080FF"/>
                </a:solidFill>
                <a:latin typeface="CMCSC10"/>
              </a:rPr>
              <a:t>TRYALTERNATIVE</a:t>
            </a:r>
            <a:r>
              <a:rPr lang="de-DE" sz="800" dirty="0" err="1">
                <a:solidFill>
                  <a:srgbClr val="0080FF"/>
                </a:solidFill>
                <a:latin typeface="CMTI7"/>
              </a:rPr>
              <a:t>ComAct</a:t>
            </a:r>
            <a:r>
              <a:rPr lang="de-DE" sz="800" dirty="0">
                <a:solidFill>
                  <a:srgbClr val="0080FF"/>
                </a:solidFill>
                <a:latin typeface="CMTI7"/>
              </a:rPr>
              <a:t> </a:t>
            </a:r>
            <a:r>
              <a:rPr lang="de-DE" i="1" dirty="0">
                <a:solidFill>
                  <a:srgbClr val="000000"/>
                </a:solidFill>
                <a:latin typeface="CMR10"/>
              </a:rPr>
              <a:t>(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subj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 </a:t>
            </a:r>
            <a:r>
              <a:rPr lang="de-DE" i="1" dirty="0">
                <a:solidFill>
                  <a:srgbClr val="000000"/>
                </a:solidFill>
                <a:latin typeface="CMMI10"/>
              </a:rPr>
              <a:t>; 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state</a:t>
            </a:r>
            <a:r>
              <a:rPr lang="de-DE" i="1" dirty="0">
                <a:solidFill>
                  <a:srgbClr val="000000"/>
                </a:solidFill>
                <a:latin typeface="CMR10"/>
              </a:rPr>
              <a:t>)</a:t>
            </a:r>
          </a:p>
          <a:p>
            <a:r>
              <a:rPr lang="en-US" b="1" dirty="0">
                <a:solidFill>
                  <a:srgbClr val="000000"/>
                </a:solidFill>
                <a:latin typeface="CMBX10"/>
              </a:rPr>
              <a:t>if</a:t>
            </a:r>
            <a:r>
              <a:rPr lang="en-US" dirty="0">
                <a:solidFill>
                  <a:srgbClr val="000000"/>
                </a:solidFill>
                <a:latin typeface="CMBX1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MTI10"/>
              </a:rPr>
              <a:t>BlockingTryRound</a:t>
            </a:r>
            <a:r>
              <a:rPr lang="en-US" i="1" dirty="0">
                <a:solidFill>
                  <a:srgbClr val="000000"/>
                </a:solidFill>
                <a:latin typeface="CMTI10"/>
              </a:rPr>
              <a:t>(subj ; state) </a:t>
            </a:r>
            <a:r>
              <a:rPr lang="en-US" b="1" dirty="0">
                <a:solidFill>
                  <a:srgbClr val="000000"/>
                </a:solidFill>
                <a:latin typeface="CMBX10"/>
              </a:rPr>
              <a:t>then</a:t>
            </a:r>
          </a:p>
          <a:p>
            <a:r>
              <a:rPr lang="de-DE" b="1" dirty="0">
                <a:solidFill>
                  <a:srgbClr val="000000"/>
                </a:solidFill>
                <a:latin typeface="CMBX10"/>
              </a:rPr>
              <a:t>   </a:t>
            </a:r>
            <a:r>
              <a:rPr lang="de-DE" b="1" dirty="0" err="1">
                <a:solidFill>
                  <a:srgbClr val="000000"/>
                </a:solidFill>
                <a:latin typeface="CMBX10"/>
              </a:rPr>
              <a:t>if</a:t>
            </a:r>
            <a:r>
              <a:rPr lang="de-DE" b="1" dirty="0">
                <a:solidFill>
                  <a:srgbClr val="000000"/>
                </a:solidFill>
                <a:latin typeface="CMBX10"/>
              </a:rPr>
              <a:t> 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TryRoundFinished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(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subj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 ; 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state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)</a:t>
            </a:r>
          </a:p>
          <a:p>
            <a:r>
              <a:rPr lang="de-DE" dirty="0">
                <a:solidFill>
                  <a:srgbClr val="000000"/>
                </a:solidFill>
                <a:latin typeface="CMBX10"/>
              </a:rPr>
              <a:t>       </a:t>
            </a:r>
            <a:r>
              <a:rPr lang="de-DE" b="1" dirty="0" err="1">
                <a:solidFill>
                  <a:srgbClr val="000000"/>
                </a:solidFill>
                <a:latin typeface="CMBX10"/>
              </a:rPr>
              <a:t>then</a:t>
            </a:r>
            <a:r>
              <a:rPr lang="de-DE" dirty="0">
                <a:solidFill>
                  <a:srgbClr val="000000"/>
                </a:solidFill>
                <a:latin typeface="CMBX10"/>
              </a:rPr>
              <a:t> </a:t>
            </a:r>
            <a:r>
              <a:rPr lang="de-DE" dirty="0">
                <a:solidFill>
                  <a:srgbClr val="000000"/>
                </a:solidFill>
                <a:latin typeface="CMCSC10"/>
              </a:rPr>
              <a:t>INITIALIZEROUNDALTERNATIVES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(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subj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 ; 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state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)</a:t>
            </a:r>
          </a:p>
          <a:p>
            <a:r>
              <a:rPr lang="de-DE" b="1" dirty="0">
                <a:solidFill>
                  <a:srgbClr val="000000"/>
                </a:solidFill>
                <a:latin typeface="CMBX10"/>
              </a:rPr>
              <a:t>      </a:t>
            </a:r>
            <a:r>
              <a:rPr lang="de-DE" b="1" dirty="0" err="1">
                <a:solidFill>
                  <a:srgbClr val="000000"/>
                </a:solidFill>
                <a:latin typeface="CMBX10"/>
              </a:rPr>
              <a:t>else</a:t>
            </a:r>
            <a:endParaRPr lang="de-DE" b="1" dirty="0">
              <a:solidFill>
                <a:srgbClr val="000000"/>
              </a:solidFill>
              <a:latin typeface="CMBX10"/>
            </a:endParaRPr>
          </a:p>
          <a:p>
            <a:r>
              <a:rPr lang="en-US" dirty="0">
                <a:solidFill>
                  <a:srgbClr val="000000"/>
                </a:solidFill>
                <a:latin typeface="CMBX10"/>
              </a:rPr>
              <a:t>          </a:t>
            </a:r>
            <a:r>
              <a:rPr lang="en-US" b="1" dirty="0">
                <a:solidFill>
                  <a:srgbClr val="000000"/>
                </a:solidFill>
                <a:latin typeface="CMBX10"/>
              </a:rPr>
              <a:t>if</a:t>
            </a:r>
            <a:r>
              <a:rPr lang="en-US" dirty="0">
                <a:solidFill>
                  <a:srgbClr val="000000"/>
                </a:solidFill>
                <a:latin typeface="CMBX1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MTI10"/>
              </a:rPr>
              <a:t>Timeout(subj ; state; timeout(state)) </a:t>
            </a:r>
            <a:r>
              <a:rPr lang="en-US" b="1" dirty="0">
                <a:solidFill>
                  <a:srgbClr val="000000"/>
                </a:solidFill>
                <a:latin typeface="CMBX10"/>
              </a:rPr>
              <a:t>then</a:t>
            </a:r>
          </a:p>
          <a:p>
            <a:r>
              <a:rPr lang="de-DE" dirty="0">
                <a:solidFill>
                  <a:srgbClr val="000000"/>
                </a:solidFill>
                <a:latin typeface="CMCSC10"/>
              </a:rPr>
              <a:t>              </a:t>
            </a:r>
            <a:r>
              <a:rPr lang="de-DE" dirty="0" err="1">
                <a:solidFill>
                  <a:srgbClr val="000000"/>
                </a:solidFill>
                <a:latin typeface="CMCSC10"/>
              </a:rPr>
              <a:t>INTERRUPT</a:t>
            </a:r>
            <a:r>
              <a:rPr lang="de-DE" sz="800" dirty="0" err="1">
                <a:solidFill>
                  <a:srgbClr val="000000"/>
                </a:solidFill>
                <a:latin typeface="CMTI7"/>
              </a:rPr>
              <a:t>ComAct</a:t>
            </a:r>
            <a:r>
              <a:rPr lang="de-DE" sz="800" dirty="0">
                <a:solidFill>
                  <a:srgbClr val="000000"/>
                </a:solidFill>
                <a:latin typeface="CMTI7"/>
              </a:rPr>
              <a:t> 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(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subj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 ; 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state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)</a:t>
            </a:r>
          </a:p>
          <a:p>
            <a:r>
              <a:rPr lang="de-DE" dirty="0">
                <a:solidFill>
                  <a:srgbClr val="000000"/>
                </a:solidFill>
                <a:latin typeface="CMBX10"/>
              </a:rPr>
              <a:t>      </a:t>
            </a:r>
            <a:r>
              <a:rPr lang="de-DE" b="1" dirty="0" err="1">
                <a:solidFill>
                  <a:srgbClr val="000000"/>
                </a:solidFill>
                <a:latin typeface="CMBX10"/>
              </a:rPr>
              <a:t>elseif</a:t>
            </a:r>
            <a:r>
              <a:rPr lang="de-DE" dirty="0">
                <a:solidFill>
                  <a:srgbClr val="000000"/>
                </a:solidFill>
                <a:latin typeface="CMBX10"/>
              </a:rPr>
              <a:t> 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UserAbruption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(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subj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 ; 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state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)</a:t>
            </a:r>
          </a:p>
          <a:p>
            <a:r>
              <a:rPr lang="de-DE" dirty="0">
                <a:solidFill>
                  <a:srgbClr val="000000"/>
                </a:solidFill>
                <a:latin typeface="CMBX10"/>
              </a:rPr>
              <a:t>          </a:t>
            </a:r>
            <a:r>
              <a:rPr lang="de-DE" b="1" dirty="0" err="1">
                <a:solidFill>
                  <a:srgbClr val="000000"/>
                </a:solidFill>
                <a:latin typeface="CMBX10"/>
              </a:rPr>
              <a:t>then</a:t>
            </a:r>
            <a:r>
              <a:rPr lang="de-DE" dirty="0">
                <a:solidFill>
                  <a:srgbClr val="000000"/>
                </a:solidFill>
                <a:latin typeface="CMBX1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MCSC10"/>
              </a:rPr>
              <a:t>Abrupt</a:t>
            </a:r>
            <a:r>
              <a:rPr lang="de-DE" sz="800" dirty="0" err="1">
                <a:solidFill>
                  <a:srgbClr val="000000"/>
                </a:solidFill>
                <a:latin typeface="CMTI7"/>
              </a:rPr>
              <a:t>ComAct</a:t>
            </a:r>
            <a:r>
              <a:rPr lang="de-DE" sz="800" dirty="0">
                <a:solidFill>
                  <a:srgbClr val="000000"/>
                </a:solidFill>
                <a:latin typeface="CMTI7"/>
              </a:rPr>
              <a:t> 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(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subj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 ; 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state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)</a:t>
            </a:r>
          </a:p>
          <a:p>
            <a:r>
              <a:rPr lang="de-DE" dirty="0">
                <a:solidFill>
                  <a:srgbClr val="000000"/>
                </a:solidFill>
                <a:latin typeface="CMBX10"/>
              </a:rPr>
              <a:t>          </a:t>
            </a:r>
            <a:r>
              <a:rPr lang="de-DE" b="1" dirty="0" err="1">
                <a:solidFill>
                  <a:srgbClr val="000000"/>
                </a:solidFill>
                <a:latin typeface="CMBX10"/>
              </a:rPr>
              <a:t>else</a:t>
            </a:r>
            <a:r>
              <a:rPr lang="de-DE" dirty="0">
                <a:solidFill>
                  <a:srgbClr val="000000"/>
                </a:solidFill>
                <a:latin typeface="CMBX10"/>
              </a:rPr>
              <a:t> </a:t>
            </a:r>
            <a:r>
              <a:rPr lang="de-DE" dirty="0" err="1">
                <a:solidFill>
                  <a:srgbClr val="0080FF"/>
                </a:solidFill>
                <a:latin typeface="CMCSC10"/>
              </a:rPr>
              <a:t>TRYALTERNATIVE</a:t>
            </a:r>
            <a:r>
              <a:rPr lang="de-DE" sz="800" dirty="0" err="1">
                <a:solidFill>
                  <a:srgbClr val="0080FF"/>
                </a:solidFill>
                <a:latin typeface="CMTI7"/>
              </a:rPr>
              <a:t>ComAct</a:t>
            </a:r>
            <a:r>
              <a:rPr lang="de-DE" sz="800" dirty="0">
                <a:solidFill>
                  <a:srgbClr val="0080FF"/>
                </a:solidFill>
                <a:latin typeface="CMTI7"/>
              </a:rPr>
              <a:t> 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(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subj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 ; 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state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55843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5B3D49-8EB3-49BA-BDFA-FBCDD455E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6272F06-08C0-4179-9890-25A6C3BB6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64" y="432000"/>
            <a:ext cx="8007071" cy="59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13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59F02-D5E7-41A3-991C-F2C18636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339"/>
          </a:xfrm>
        </p:spPr>
        <p:txBody>
          <a:bodyPr/>
          <a:lstStyle/>
          <a:p>
            <a:r>
              <a:rPr lang="de-DE" dirty="0" err="1"/>
              <a:t>start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7D5DB03-AEA6-4B20-98FD-BAFA4B4C9225}"/>
              </a:ext>
            </a:extLst>
          </p:cNvPr>
          <p:cNvSpPr/>
          <p:nvPr/>
        </p:nvSpPr>
        <p:spPr>
          <a:xfrm>
            <a:off x="3394230" y="1663992"/>
            <a:ext cx="640671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  <a:latin typeface="CMCSC10"/>
              </a:rPr>
              <a:t>START</a:t>
            </a:r>
            <a:r>
              <a:rPr lang="de-DE" dirty="0">
                <a:solidFill>
                  <a:srgbClr val="FF0000"/>
                </a:solidFill>
                <a:latin typeface="CMR10"/>
              </a:rPr>
              <a:t>(</a:t>
            </a:r>
            <a:r>
              <a:rPr lang="de-DE" i="1" dirty="0" err="1">
                <a:solidFill>
                  <a:srgbClr val="FF0000"/>
                </a:solidFill>
                <a:latin typeface="CMTI10"/>
              </a:rPr>
              <a:t>subj</a:t>
            </a:r>
            <a:r>
              <a:rPr lang="de-DE" dirty="0">
                <a:solidFill>
                  <a:srgbClr val="FF0000"/>
                </a:solidFill>
                <a:latin typeface="CMTI10"/>
              </a:rPr>
              <a:t> </a:t>
            </a:r>
            <a:r>
              <a:rPr lang="de-DE" dirty="0">
                <a:solidFill>
                  <a:srgbClr val="FF0000"/>
                </a:solidFill>
                <a:latin typeface="CMMI10"/>
              </a:rPr>
              <a:t>;</a:t>
            </a:r>
            <a:r>
              <a:rPr lang="de-DE" dirty="0">
                <a:solidFill>
                  <a:srgbClr val="FF0000"/>
                </a:solidFill>
                <a:latin typeface="CMCSC10"/>
              </a:rPr>
              <a:t>COMACT</a:t>
            </a:r>
            <a:r>
              <a:rPr lang="de-DE" dirty="0">
                <a:solidFill>
                  <a:srgbClr val="FF0000"/>
                </a:solidFill>
                <a:latin typeface="CMMI10"/>
              </a:rPr>
              <a:t>; </a:t>
            </a:r>
            <a:r>
              <a:rPr lang="de-DE" i="1" dirty="0" err="1">
                <a:solidFill>
                  <a:srgbClr val="FF0000"/>
                </a:solidFill>
                <a:latin typeface="CMTI10"/>
              </a:rPr>
              <a:t>state</a:t>
            </a:r>
            <a:r>
              <a:rPr lang="de-DE" dirty="0">
                <a:solidFill>
                  <a:srgbClr val="FF0000"/>
                </a:solidFill>
                <a:latin typeface="CMR10"/>
              </a:rPr>
              <a:t>) </a:t>
            </a:r>
            <a:r>
              <a:rPr lang="de-DE" dirty="0">
                <a:solidFill>
                  <a:srgbClr val="000000"/>
                </a:solidFill>
                <a:latin typeface="CMR10"/>
              </a:rPr>
              <a:t>=</a:t>
            </a:r>
          </a:p>
          <a:p>
            <a:r>
              <a:rPr lang="de-DE" dirty="0">
                <a:solidFill>
                  <a:srgbClr val="000000"/>
                </a:solidFill>
                <a:latin typeface="CMCSC10"/>
              </a:rPr>
              <a:t>INITIALIZEROUNDALTERNATIVES</a:t>
            </a:r>
            <a:r>
              <a:rPr lang="de-DE" i="1" dirty="0">
                <a:solidFill>
                  <a:srgbClr val="000000"/>
                </a:solidFill>
                <a:latin typeface="CMR10"/>
              </a:rPr>
              <a:t>(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subj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 </a:t>
            </a:r>
            <a:r>
              <a:rPr lang="de-DE" i="1" dirty="0">
                <a:solidFill>
                  <a:srgbClr val="000000"/>
                </a:solidFill>
                <a:latin typeface="CMMI10"/>
              </a:rPr>
              <a:t>; 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state</a:t>
            </a:r>
            <a:r>
              <a:rPr lang="de-DE" i="1" dirty="0">
                <a:solidFill>
                  <a:srgbClr val="000000"/>
                </a:solidFill>
                <a:latin typeface="CMR10"/>
              </a:rPr>
              <a:t>)</a:t>
            </a:r>
          </a:p>
          <a:p>
            <a:r>
              <a:rPr lang="de-DE" dirty="0" err="1">
                <a:solidFill>
                  <a:srgbClr val="000000"/>
                </a:solidFill>
                <a:latin typeface="CMCSC10"/>
              </a:rPr>
              <a:t>INITIALIZEEXIT&amp;COMPLETIONPREDICATES</a:t>
            </a:r>
            <a:r>
              <a:rPr lang="de-DE" sz="800" i="1" dirty="0" err="1">
                <a:solidFill>
                  <a:srgbClr val="000000"/>
                </a:solidFill>
                <a:latin typeface="CMTI7"/>
              </a:rPr>
              <a:t>ComAct</a:t>
            </a:r>
            <a:r>
              <a:rPr lang="de-DE" sz="800" dirty="0">
                <a:solidFill>
                  <a:srgbClr val="000000"/>
                </a:solidFill>
                <a:latin typeface="CMTI7"/>
              </a:rPr>
              <a:t> </a:t>
            </a:r>
            <a:r>
              <a:rPr lang="de-DE" i="1" dirty="0">
                <a:solidFill>
                  <a:srgbClr val="000000"/>
                </a:solidFill>
                <a:latin typeface="CMR10"/>
              </a:rPr>
              <a:t>(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subj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 </a:t>
            </a:r>
            <a:r>
              <a:rPr lang="de-DE" i="1" dirty="0">
                <a:solidFill>
                  <a:srgbClr val="000000"/>
                </a:solidFill>
                <a:latin typeface="CMMI10"/>
              </a:rPr>
              <a:t>; 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state</a:t>
            </a:r>
            <a:r>
              <a:rPr lang="de-DE" i="1" dirty="0">
                <a:solidFill>
                  <a:srgbClr val="000000"/>
                </a:solidFill>
                <a:latin typeface="CMR10"/>
              </a:rPr>
              <a:t>)</a:t>
            </a:r>
          </a:p>
          <a:p>
            <a:r>
              <a:rPr lang="de-DE" dirty="0">
                <a:solidFill>
                  <a:srgbClr val="000000"/>
                </a:solidFill>
                <a:latin typeface="CMCSC10"/>
              </a:rPr>
              <a:t>ENTERNONBLOCKINGTRYROUND</a:t>
            </a:r>
            <a:r>
              <a:rPr lang="de-DE" i="1" dirty="0">
                <a:solidFill>
                  <a:srgbClr val="000000"/>
                </a:solidFill>
                <a:latin typeface="CMR10"/>
              </a:rPr>
              <a:t>(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subj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 </a:t>
            </a:r>
            <a:r>
              <a:rPr lang="de-DE" i="1" dirty="0">
                <a:solidFill>
                  <a:srgbClr val="000000"/>
                </a:solidFill>
                <a:latin typeface="CMMI10"/>
              </a:rPr>
              <a:t>; 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state</a:t>
            </a:r>
            <a:r>
              <a:rPr lang="de-DE" i="1" dirty="0">
                <a:solidFill>
                  <a:srgbClr val="000000"/>
                </a:solidFill>
                <a:latin typeface="CMR10"/>
              </a:rPr>
              <a:t>)</a:t>
            </a:r>
          </a:p>
          <a:p>
            <a:r>
              <a:rPr lang="de-DE" b="1" dirty="0" err="1">
                <a:solidFill>
                  <a:srgbClr val="000000"/>
                </a:solidFill>
                <a:latin typeface="CMBX10"/>
              </a:rPr>
              <a:t>where</a:t>
            </a:r>
            <a:endParaRPr lang="de-DE" b="1" dirty="0">
              <a:solidFill>
                <a:srgbClr val="000000"/>
              </a:solidFill>
              <a:latin typeface="CMBX10"/>
            </a:endParaRPr>
          </a:p>
          <a:p>
            <a:pPr lvl="1"/>
            <a:r>
              <a:rPr lang="de-DE" dirty="0">
                <a:solidFill>
                  <a:srgbClr val="000000"/>
                </a:solidFill>
                <a:latin typeface="CMCSC10"/>
              </a:rPr>
              <a:t>INITIALIZEROUNDALTERNATIVES</a:t>
            </a:r>
            <a:r>
              <a:rPr lang="de-DE" dirty="0">
                <a:solidFill>
                  <a:srgbClr val="000000"/>
                </a:solidFill>
                <a:latin typeface="CMR1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MTI10"/>
              </a:rPr>
              <a:t>subj</a:t>
            </a:r>
            <a:r>
              <a:rPr lang="de-DE" dirty="0">
                <a:solidFill>
                  <a:srgbClr val="000000"/>
                </a:solidFill>
                <a:latin typeface="CMTI10"/>
              </a:rPr>
              <a:t> </a:t>
            </a:r>
            <a:r>
              <a:rPr lang="de-DE" dirty="0">
                <a:solidFill>
                  <a:srgbClr val="000000"/>
                </a:solidFill>
                <a:latin typeface="CMMI10"/>
              </a:rPr>
              <a:t>; </a:t>
            </a:r>
            <a:r>
              <a:rPr lang="de-DE" dirty="0" err="1">
                <a:solidFill>
                  <a:srgbClr val="000000"/>
                </a:solidFill>
                <a:latin typeface="CMTI10"/>
              </a:rPr>
              <a:t>state</a:t>
            </a:r>
            <a:r>
              <a:rPr lang="de-DE" dirty="0">
                <a:solidFill>
                  <a:srgbClr val="000000"/>
                </a:solidFill>
                <a:latin typeface="CMR10"/>
              </a:rPr>
              <a:t>) =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MTI10"/>
              </a:rPr>
              <a:t>   </a:t>
            </a:r>
            <a:r>
              <a:rPr lang="en-US" i="1" dirty="0" err="1">
                <a:solidFill>
                  <a:srgbClr val="000000"/>
                </a:solidFill>
                <a:latin typeface="CMTI10"/>
              </a:rPr>
              <a:t>RoundAlternative</a:t>
            </a:r>
            <a:r>
              <a:rPr lang="en-US" i="1" dirty="0">
                <a:solidFill>
                  <a:srgbClr val="000000"/>
                </a:solidFill>
                <a:latin typeface="CMR10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CMTI10"/>
              </a:rPr>
              <a:t>subj </a:t>
            </a:r>
            <a:r>
              <a:rPr lang="en-US" i="1" dirty="0">
                <a:solidFill>
                  <a:srgbClr val="000000"/>
                </a:solidFill>
                <a:latin typeface="CMMI10"/>
              </a:rPr>
              <a:t>; </a:t>
            </a:r>
            <a:r>
              <a:rPr lang="en-US" i="1" dirty="0">
                <a:solidFill>
                  <a:srgbClr val="000000"/>
                </a:solidFill>
                <a:latin typeface="CMTI10"/>
              </a:rPr>
              <a:t>state</a:t>
            </a:r>
            <a:r>
              <a:rPr lang="en-US" i="1" dirty="0">
                <a:solidFill>
                  <a:srgbClr val="000000"/>
                </a:solidFill>
                <a:latin typeface="CMR10"/>
              </a:rPr>
              <a:t>) := </a:t>
            </a:r>
            <a:r>
              <a:rPr lang="en-US" i="1" dirty="0">
                <a:solidFill>
                  <a:srgbClr val="000000"/>
                </a:solidFill>
                <a:latin typeface="CMTI10"/>
              </a:rPr>
              <a:t>Alternative</a:t>
            </a:r>
            <a:r>
              <a:rPr lang="en-US" i="1" dirty="0">
                <a:solidFill>
                  <a:srgbClr val="000000"/>
                </a:solidFill>
                <a:latin typeface="CMR10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CMTI10"/>
              </a:rPr>
              <a:t>subj </a:t>
            </a:r>
            <a:r>
              <a:rPr lang="en-US" i="1" dirty="0">
                <a:solidFill>
                  <a:srgbClr val="000000"/>
                </a:solidFill>
                <a:latin typeface="CMMI10"/>
              </a:rPr>
              <a:t>; </a:t>
            </a:r>
            <a:r>
              <a:rPr lang="en-US" i="1" dirty="0">
                <a:solidFill>
                  <a:srgbClr val="000000"/>
                </a:solidFill>
                <a:latin typeface="CMTI10"/>
              </a:rPr>
              <a:t>state</a:t>
            </a:r>
            <a:r>
              <a:rPr lang="en-US" i="1" dirty="0">
                <a:solidFill>
                  <a:srgbClr val="000000"/>
                </a:solidFill>
                <a:latin typeface="CMR10"/>
              </a:rPr>
              <a:t>)</a:t>
            </a:r>
          </a:p>
          <a:p>
            <a:pPr lvl="1"/>
            <a:r>
              <a:rPr lang="de-DE" dirty="0" err="1">
                <a:solidFill>
                  <a:srgbClr val="000000"/>
                </a:solidFill>
                <a:latin typeface="CMCSC10"/>
              </a:rPr>
              <a:t>INITIALIZEEXIT&amp;COMPLETIONPREDICATES</a:t>
            </a:r>
            <a:r>
              <a:rPr lang="de-DE" sz="800" i="1" dirty="0" err="1">
                <a:solidFill>
                  <a:srgbClr val="000000"/>
                </a:solidFill>
                <a:latin typeface="CMTI7"/>
              </a:rPr>
              <a:t>ComAct</a:t>
            </a:r>
            <a:r>
              <a:rPr lang="de-DE" sz="800" dirty="0">
                <a:solidFill>
                  <a:srgbClr val="000000"/>
                </a:solidFill>
                <a:latin typeface="CMTI7"/>
              </a:rPr>
              <a:t> </a:t>
            </a:r>
            <a:r>
              <a:rPr lang="de-DE" i="1" dirty="0">
                <a:solidFill>
                  <a:srgbClr val="000000"/>
                </a:solidFill>
                <a:latin typeface="CMR10"/>
              </a:rPr>
              <a:t>(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subj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 </a:t>
            </a:r>
            <a:r>
              <a:rPr lang="de-DE" i="1" dirty="0">
                <a:solidFill>
                  <a:srgbClr val="000000"/>
                </a:solidFill>
                <a:latin typeface="CMMI10"/>
              </a:rPr>
              <a:t>; 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state</a:t>
            </a:r>
            <a:r>
              <a:rPr lang="de-DE" i="1" dirty="0">
                <a:solidFill>
                  <a:srgbClr val="000000"/>
                </a:solidFill>
                <a:latin typeface="CMR10"/>
              </a:rPr>
              <a:t>) </a:t>
            </a:r>
            <a:r>
              <a:rPr lang="de-DE" dirty="0">
                <a:solidFill>
                  <a:srgbClr val="000000"/>
                </a:solidFill>
                <a:latin typeface="CMR10"/>
              </a:rPr>
              <a:t>=</a:t>
            </a:r>
          </a:p>
          <a:p>
            <a:pPr lvl="1"/>
            <a:r>
              <a:rPr lang="de-DE" dirty="0">
                <a:solidFill>
                  <a:srgbClr val="000000"/>
                </a:solidFill>
                <a:latin typeface="CMCSC10"/>
              </a:rPr>
              <a:t>   </a:t>
            </a:r>
            <a:r>
              <a:rPr lang="de-DE" dirty="0" err="1">
                <a:solidFill>
                  <a:srgbClr val="000000"/>
                </a:solidFill>
                <a:latin typeface="CMCSC10"/>
              </a:rPr>
              <a:t>INITIALIZEEXITPREDICATES</a:t>
            </a:r>
            <a:r>
              <a:rPr lang="de-DE" sz="800" i="1" dirty="0" err="1">
                <a:solidFill>
                  <a:srgbClr val="000000"/>
                </a:solidFill>
                <a:latin typeface="CMTI7"/>
              </a:rPr>
              <a:t>ComAct</a:t>
            </a:r>
            <a:r>
              <a:rPr lang="de-DE" sz="800" dirty="0">
                <a:solidFill>
                  <a:srgbClr val="000000"/>
                </a:solidFill>
                <a:latin typeface="CMTI7"/>
              </a:rPr>
              <a:t> </a:t>
            </a:r>
            <a:r>
              <a:rPr lang="de-DE" i="1" dirty="0">
                <a:solidFill>
                  <a:srgbClr val="000000"/>
                </a:solidFill>
                <a:latin typeface="CMR10"/>
              </a:rPr>
              <a:t>(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subj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 </a:t>
            </a:r>
            <a:r>
              <a:rPr lang="de-DE" i="1" dirty="0">
                <a:solidFill>
                  <a:srgbClr val="000000"/>
                </a:solidFill>
                <a:latin typeface="CMMI10"/>
              </a:rPr>
              <a:t>; 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state</a:t>
            </a:r>
            <a:r>
              <a:rPr lang="de-DE" i="1" dirty="0">
                <a:solidFill>
                  <a:srgbClr val="000000"/>
                </a:solidFill>
                <a:latin typeface="CMR10"/>
              </a:rPr>
              <a:t>)</a:t>
            </a:r>
          </a:p>
          <a:p>
            <a:pPr lvl="1"/>
            <a:r>
              <a:rPr lang="de-DE" dirty="0">
                <a:solidFill>
                  <a:srgbClr val="000000"/>
                </a:solidFill>
                <a:latin typeface="CMCSC10"/>
              </a:rPr>
              <a:t>   </a:t>
            </a:r>
            <a:r>
              <a:rPr lang="de-DE" dirty="0" err="1">
                <a:solidFill>
                  <a:srgbClr val="000000"/>
                </a:solidFill>
                <a:latin typeface="CMCSC10"/>
              </a:rPr>
              <a:t>INITIALIZECOMPLETIONPREDICATE</a:t>
            </a:r>
            <a:r>
              <a:rPr lang="de-DE" sz="800" i="1" dirty="0" err="1">
                <a:solidFill>
                  <a:srgbClr val="000000"/>
                </a:solidFill>
                <a:latin typeface="CMTI7"/>
              </a:rPr>
              <a:t>ComAct</a:t>
            </a:r>
            <a:r>
              <a:rPr lang="de-DE" sz="800" dirty="0">
                <a:solidFill>
                  <a:srgbClr val="000000"/>
                </a:solidFill>
                <a:latin typeface="CMTI7"/>
              </a:rPr>
              <a:t> </a:t>
            </a:r>
            <a:r>
              <a:rPr lang="de-DE" i="1" dirty="0">
                <a:solidFill>
                  <a:srgbClr val="000000"/>
                </a:solidFill>
                <a:latin typeface="CMR10"/>
              </a:rPr>
              <a:t>(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subj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 </a:t>
            </a:r>
            <a:r>
              <a:rPr lang="de-DE" i="1" dirty="0">
                <a:solidFill>
                  <a:srgbClr val="000000"/>
                </a:solidFill>
                <a:latin typeface="CMMI10"/>
              </a:rPr>
              <a:t>; 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state</a:t>
            </a:r>
            <a:r>
              <a:rPr lang="de-DE" i="1" dirty="0">
                <a:solidFill>
                  <a:srgbClr val="000000"/>
                </a:solidFill>
                <a:latin typeface="CMR10"/>
              </a:rPr>
              <a:t>)</a:t>
            </a:r>
          </a:p>
          <a:p>
            <a:pPr lvl="1"/>
            <a:r>
              <a:rPr lang="de-DE" dirty="0" err="1">
                <a:solidFill>
                  <a:srgbClr val="000000"/>
                </a:solidFill>
                <a:latin typeface="CMCSC10"/>
              </a:rPr>
              <a:t>INITIALIZEEXITPREDICATES</a:t>
            </a:r>
            <a:r>
              <a:rPr lang="de-DE" sz="800" i="1" dirty="0" err="1">
                <a:solidFill>
                  <a:srgbClr val="000000"/>
                </a:solidFill>
                <a:latin typeface="CMTI7"/>
              </a:rPr>
              <a:t>ComAct</a:t>
            </a:r>
            <a:r>
              <a:rPr lang="de-DE" sz="800" dirty="0">
                <a:solidFill>
                  <a:srgbClr val="000000"/>
                </a:solidFill>
                <a:latin typeface="CMTI7"/>
              </a:rPr>
              <a:t> </a:t>
            </a:r>
            <a:r>
              <a:rPr lang="de-DE" i="1" dirty="0">
                <a:solidFill>
                  <a:srgbClr val="000000"/>
                </a:solidFill>
                <a:latin typeface="CMR10"/>
              </a:rPr>
              <a:t>(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subj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 </a:t>
            </a:r>
            <a:r>
              <a:rPr lang="de-DE" i="1" dirty="0">
                <a:solidFill>
                  <a:srgbClr val="000000"/>
                </a:solidFill>
                <a:latin typeface="CMMI10"/>
              </a:rPr>
              <a:t>; 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state</a:t>
            </a:r>
            <a:r>
              <a:rPr lang="de-DE" i="1" dirty="0">
                <a:solidFill>
                  <a:srgbClr val="000000"/>
                </a:solidFill>
                <a:latin typeface="CMR10"/>
              </a:rPr>
              <a:t>) </a:t>
            </a:r>
            <a:r>
              <a:rPr lang="de-DE" dirty="0">
                <a:solidFill>
                  <a:srgbClr val="000000"/>
                </a:solidFill>
                <a:latin typeface="CMR10"/>
              </a:rPr>
              <a:t>=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MTI10"/>
              </a:rPr>
              <a:t>   </a:t>
            </a:r>
            <a:r>
              <a:rPr lang="en-US" i="1" dirty="0" err="1">
                <a:solidFill>
                  <a:srgbClr val="000000"/>
                </a:solidFill>
                <a:latin typeface="CMTI10"/>
              </a:rPr>
              <a:t>NormalExitCond</a:t>
            </a:r>
            <a:r>
              <a:rPr lang="en-US" i="1" dirty="0">
                <a:solidFill>
                  <a:srgbClr val="000000"/>
                </a:solidFill>
                <a:latin typeface="CMR10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CMTI10"/>
              </a:rPr>
              <a:t>subj </a:t>
            </a:r>
            <a:r>
              <a:rPr lang="en-US" dirty="0">
                <a:solidFill>
                  <a:srgbClr val="000000"/>
                </a:solidFill>
                <a:latin typeface="CMMI10"/>
              </a:rPr>
              <a:t>;</a:t>
            </a:r>
            <a:r>
              <a:rPr lang="en-US" dirty="0">
                <a:solidFill>
                  <a:srgbClr val="000000"/>
                </a:solidFill>
                <a:latin typeface="CMCSC10"/>
              </a:rPr>
              <a:t>COMACT</a:t>
            </a:r>
            <a:r>
              <a:rPr lang="en-US" dirty="0">
                <a:solidFill>
                  <a:srgbClr val="000000"/>
                </a:solidFill>
                <a:latin typeface="CMMI10"/>
              </a:rPr>
              <a:t>; </a:t>
            </a:r>
            <a:r>
              <a:rPr lang="en-US" i="1" dirty="0">
                <a:solidFill>
                  <a:srgbClr val="000000"/>
                </a:solidFill>
                <a:latin typeface="CMTI10"/>
              </a:rPr>
              <a:t>state</a:t>
            </a:r>
            <a:r>
              <a:rPr lang="en-US" i="1" dirty="0">
                <a:solidFill>
                  <a:srgbClr val="000000"/>
                </a:solidFill>
                <a:latin typeface="CMR10"/>
              </a:rPr>
              <a:t>) := </a:t>
            </a:r>
            <a:r>
              <a:rPr lang="en-US" i="1" dirty="0">
                <a:solidFill>
                  <a:srgbClr val="000000"/>
                </a:solidFill>
                <a:latin typeface="CMTI10"/>
              </a:rPr>
              <a:t>false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MTI10"/>
              </a:rPr>
              <a:t>   </a:t>
            </a:r>
            <a:r>
              <a:rPr lang="en-US" i="1" dirty="0" err="1">
                <a:solidFill>
                  <a:srgbClr val="000000"/>
                </a:solidFill>
                <a:latin typeface="CMTI10"/>
              </a:rPr>
              <a:t>TimeoutExitCond</a:t>
            </a:r>
            <a:r>
              <a:rPr lang="en-US" i="1" dirty="0">
                <a:solidFill>
                  <a:srgbClr val="000000"/>
                </a:solidFill>
                <a:latin typeface="CMR10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CMTI10"/>
              </a:rPr>
              <a:t>subj </a:t>
            </a:r>
            <a:r>
              <a:rPr lang="en-US" dirty="0">
                <a:solidFill>
                  <a:srgbClr val="000000"/>
                </a:solidFill>
                <a:latin typeface="CMMI10"/>
              </a:rPr>
              <a:t>;</a:t>
            </a:r>
            <a:r>
              <a:rPr lang="en-US" dirty="0">
                <a:solidFill>
                  <a:srgbClr val="000000"/>
                </a:solidFill>
                <a:latin typeface="CMCSC10"/>
              </a:rPr>
              <a:t>COMACT</a:t>
            </a:r>
            <a:r>
              <a:rPr lang="en-US" dirty="0">
                <a:solidFill>
                  <a:srgbClr val="000000"/>
                </a:solidFill>
                <a:latin typeface="CMMI10"/>
              </a:rPr>
              <a:t>; </a:t>
            </a:r>
            <a:r>
              <a:rPr lang="en-US" i="1" dirty="0">
                <a:solidFill>
                  <a:srgbClr val="000000"/>
                </a:solidFill>
                <a:latin typeface="CMTI10"/>
              </a:rPr>
              <a:t>state</a:t>
            </a:r>
            <a:r>
              <a:rPr lang="en-US" i="1" dirty="0">
                <a:solidFill>
                  <a:srgbClr val="000000"/>
                </a:solidFill>
                <a:latin typeface="CMR10"/>
              </a:rPr>
              <a:t>) := </a:t>
            </a:r>
            <a:r>
              <a:rPr lang="en-US" i="1" dirty="0">
                <a:solidFill>
                  <a:srgbClr val="000000"/>
                </a:solidFill>
                <a:latin typeface="CMTI10"/>
              </a:rPr>
              <a:t>false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MTI10"/>
              </a:rPr>
              <a:t>   </a:t>
            </a:r>
            <a:r>
              <a:rPr lang="en-US" i="1" dirty="0" err="1">
                <a:solidFill>
                  <a:srgbClr val="000000"/>
                </a:solidFill>
                <a:latin typeface="CMTI10"/>
              </a:rPr>
              <a:t>AbruptionExitCond</a:t>
            </a:r>
            <a:r>
              <a:rPr lang="en-US" i="1" dirty="0">
                <a:solidFill>
                  <a:srgbClr val="000000"/>
                </a:solidFill>
                <a:latin typeface="CMR10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CMTI10"/>
              </a:rPr>
              <a:t>subj </a:t>
            </a:r>
            <a:r>
              <a:rPr lang="en-US" i="1" dirty="0">
                <a:solidFill>
                  <a:srgbClr val="000000"/>
                </a:solidFill>
                <a:latin typeface="CMMI10"/>
              </a:rPr>
              <a:t>;</a:t>
            </a:r>
            <a:r>
              <a:rPr lang="en-US" dirty="0">
                <a:solidFill>
                  <a:srgbClr val="000000"/>
                </a:solidFill>
                <a:latin typeface="CMCSC10"/>
              </a:rPr>
              <a:t>COMACT</a:t>
            </a:r>
            <a:r>
              <a:rPr lang="en-US" dirty="0">
                <a:solidFill>
                  <a:srgbClr val="000000"/>
                </a:solidFill>
                <a:latin typeface="CMMI10"/>
              </a:rPr>
              <a:t>; </a:t>
            </a:r>
            <a:r>
              <a:rPr lang="en-US" dirty="0">
                <a:solidFill>
                  <a:srgbClr val="000000"/>
                </a:solidFill>
                <a:latin typeface="CMTI10"/>
              </a:rPr>
              <a:t>state</a:t>
            </a:r>
            <a:r>
              <a:rPr lang="en-US" dirty="0">
                <a:solidFill>
                  <a:srgbClr val="000000"/>
                </a:solidFill>
                <a:latin typeface="CMR10"/>
              </a:rPr>
              <a:t>) := </a:t>
            </a:r>
            <a:r>
              <a:rPr lang="en-US" i="1" dirty="0">
                <a:solidFill>
                  <a:srgbClr val="000000"/>
                </a:solidFill>
                <a:latin typeface="CMTI10"/>
              </a:rPr>
              <a:t>false</a:t>
            </a:r>
          </a:p>
          <a:p>
            <a:pPr lvl="1"/>
            <a:r>
              <a:rPr lang="de-DE" dirty="0" err="1">
                <a:solidFill>
                  <a:srgbClr val="000000"/>
                </a:solidFill>
                <a:latin typeface="CMCSC10"/>
              </a:rPr>
              <a:t>INITIALIZECOMPLETIONPREDICATE</a:t>
            </a:r>
            <a:r>
              <a:rPr lang="de-DE" sz="800" i="1" dirty="0" err="1">
                <a:solidFill>
                  <a:srgbClr val="000000"/>
                </a:solidFill>
                <a:latin typeface="CMTI7"/>
              </a:rPr>
              <a:t>ComAct</a:t>
            </a:r>
            <a:r>
              <a:rPr lang="de-DE" sz="800" dirty="0">
                <a:solidFill>
                  <a:srgbClr val="000000"/>
                </a:solidFill>
                <a:latin typeface="CMTI7"/>
              </a:rPr>
              <a:t> </a:t>
            </a:r>
            <a:r>
              <a:rPr lang="de-DE" i="1" dirty="0">
                <a:solidFill>
                  <a:srgbClr val="000000"/>
                </a:solidFill>
                <a:latin typeface="CMR10"/>
              </a:rPr>
              <a:t>(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subj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 </a:t>
            </a:r>
            <a:r>
              <a:rPr lang="de-DE" i="1" dirty="0">
                <a:solidFill>
                  <a:srgbClr val="000000"/>
                </a:solidFill>
                <a:latin typeface="CMMI10"/>
              </a:rPr>
              <a:t>; 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state</a:t>
            </a:r>
            <a:r>
              <a:rPr lang="de-DE" i="1" dirty="0">
                <a:solidFill>
                  <a:srgbClr val="000000"/>
                </a:solidFill>
                <a:latin typeface="CMR10"/>
              </a:rPr>
              <a:t>) =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MTI10"/>
              </a:rPr>
              <a:t>   </a:t>
            </a:r>
            <a:r>
              <a:rPr lang="en-US" i="1" dirty="0">
                <a:solidFill>
                  <a:srgbClr val="000000"/>
                </a:solidFill>
                <a:latin typeface="CMTI10"/>
              </a:rPr>
              <a:t>Completed</a:t>
            </a:r>
            <a:r>
              <a:rPr lang="en-US" i="1" dirty="0">
                <a:solidFill>
                  <a:srgbClr val="000000"/>
                </a:solidFill>
                <a:latin typeface="CMR10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CMTI10"/>
              </a:rPr>
              <a:t>subj </a:t>
            </a:r>
            <a:r>
              <a:rPr lang="en-US" i="1" dirty="0">
                <a:solidFill>
                  <a:srgbClr val="000000"/>
                </a:solidFill>
                <a:latin typeface="CMMI10"/>
              </a:rPr>
              <a:t>;</a:t>
            </a:r>
            <a:r>
              <a:rPr lang="en-US" dirty="0">
                <a:solidFill>
                  <a:srgbClr val="000000"/>
                </a:solidFill>
                <a:latin typeface="CMCSC10"/>
              </a:rPr>
              <a:t>COMACT</a:t>
            </a:r>
            <a:r>
              <a:rPr lang="en-US" dirty="0">
                <a:solidFill>
                  <a:srgbClr val="000000"/>
                </a:solidFill>
                <a:latin typeface="CMMI10"/>
              </a:rPr>
              <a:t>; </a:t>
            </a:r>
            <a:r>
              <a:rPr lang="en-US" i="1" dirty="0">
                <a:solidFill>
                  <a:srgbClr val="000000"/>
                </a:solidFill>
                <a:latin typeface="CMTI10"/>
              </a:rPr>
              <a:t>state</a:t>
            </a:r>
            <a:r>
              <a:rPr lang="en-US" i="1" dirty="0">
                <a:solidFill>
                  <a:srgbClr val="000000"/>
                </a:solidFill>
                <a:latin typeface="CMR10"/>
              </a:rPr>
              <a:t>) := </a:t>
            </a:r>
            <a:r>
              <a:rPr lang="en-US" i="1" dirty="0">
                <a:solidFill>
                  <a:srgbClr val="000000"/>
                </a:solidFill>
                <a:latin typeface="CMTI10"/>
              </a:rPr>
              <a:t>false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3522639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7ED4FC-4CCB-463C-9A06-E450B604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 </a:t>
            </a:r>
            <a:r>
              <a:rPr lang="de-DE" dirty="0" err="1"/>
              <a:t>blocking</a:t>
            </a:r>
            <a:r>
              <a:rPr lang="de-DE" dirty="0"/>
              <a:t>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run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0973B94-48EF-4AA6-8668-E1726E9E9ABE}"/>
              </a:ext>
            </a:extLst>
          </p:cNvPr>
          <p:cNvSpPr/>
          <p:nvPr/>
        </p:nvSpPr>
        <p:spPr>
          <a:xfrm>
            <a:off x="2808303" y="2109575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i="1" dirty="0">
                <a:latin typeface="CMR10"/>
              </a:rPr>
              <a:t>[</a:t>
            </a:r>
            <a:r>
              <a:rPr lang="de-DE" i="1" dirty="0">
                <a:latin typeface="CMTI10"/>
              </a:rPr>
              <a:t>Non</a:t>
            </a:r>
            <a:r>
              <a:rPr lang="de-DE" i="1" dirty="0">
                <a:latin typeface="CMR10"/>
              </a:rPr>
              <a:t>]</a:t>
            </a:r>
            <a:r>
              <a:rPr lang="de-DE" i="1" dirty="0" err="1">
                <a:latin typeface="CMTI10"/>
              </a:rPr>
              <a:t>BlockingTryRound</a:t>
            </a:r>
            <a:r>
              <a:rPr lang="de-DE" i="1" dirty="0">
                <a:latin typeface="CMR10"/>
              </a:rPr>
              <a:t>(</a:t>
            </a:r>
            <a:r>
              <a:rPr lang="de-DE" i="1" dirty="0" err="1">
                <a:latin typeface="CMTI10"/>
              </a:rPr>
              <a:t>subj</a:t>
            </a:r>
            <a:r>
              <a:rPr lang="de-DE" i="1" dirty="0">
                <a:latin typeface="CMTI10"/>
              </a:rPr>
              <a:t> </a:t>
            </a:r>
            <a:r>
              <a:rPr lang="de-DE" i="1" dirty="0">
                <a:latin typeface="CMMI10"/>
              </a:rPr>
              <a:t>; </a:t>
            </a:r>
            <a:r>
              <a:rPr lang="de-DE" i="1" dirty="0" err="1">
                <a:latin typeface="CMTI10"/>
              </a:rPr>
              <a:t>state</a:t>
            </a:r>
            <a:r>
              <a:rPr lang="de-DE" i="1" dirty="0">
                <a:latin typeface="CMR10"/>
              </a:rPr>
              <a:t>) =</a:t>
            </a:r>
          </a:p>
          <a:p>
            <a:r>
              <a:rPr lang="en-US" i="1" dirty="0">
                <a:latin typeface="CMTI10"/>
              </a:rPr>
              <a:t>    </a:t>
            </a:r>
            <a:r>
              <a:rPr lang="en-US" i="1" dirty="0" err="1">
                <a:latin typeface="CMTI10"/>
              </a:rPr>
              <a:t>tryMode</a:t>
            </a:r>
            <a:r>
              <a:rPr lang="en-US" i="1" dirty="0">
                <a:latin typeface="CMR10"/>
              </a:rPr>
              <a:t>(</a:t>
            </a:r>
            <a:r>
              <a:rPr lang="en-US" i="1" dirty="0">
                <a:latin typeface="CMTI10"/>
              </a:rPr>
              <a:t>subj </a:t>
            </a:r>
            <a:r>
              <a:rPr lang="en-US" i="1" dirty="0">
                <a:latin typeface="CMMI10"/>
              </a:rPr>
              <a:t>; </a:t>
            </a:r>
            <a:r>
              <a:rPr lang="en-US" i="1" dirty="0">
                <a:latin typeface="CMTI10"/>
              </a:rPr>
              <a:t>state</a:t>
            </a:r>
            <a:r>
              <a:rPr lang="en-US" i="1" dirty="0">
                <a:latin typeface="CMR10"/>
              </a:rPr>
              <a:t>) = [</a:t>
            </a:r>
            <a:r>
              <a:rPr lang="en-US" i="1" dirty="0">
                <a:latin typeface="CMTI10"/>
              </a:rPr>
              <a:t>non</a:t>
            </a:r>
            <a:r>
              <a:rPr lang="en-US" i="1" dirty="0">
                <a:latin typeface="CMR10"/>
              </a:rPr>
              <a:t>]</a:t>
            </a:r>
            <a:r>
              <a:rPr lang="en-US" i="1" dirty="0">
                <a:latin typeface="CMTI10"/>
              </a:rPr>
              <a:t>blocking</a:t>
            </a:r>
          </a:p>
          <a:p>
            <a:r>
              <a:rPr lang="en-US" dirty="0">
                <a:latin typeface="CMCSC10"/>
              </a:rPr>
              <a:t>ENTER[NON]BLOCKINGTRYROUND</a:t>
            </a:r>
            <a:r>
              <a:rPr lang="en-US" i="1" dirty="0">
                <a:latin typeface="CMR10"/>
              </a:rPr>
              <a:t>(</a:t>
            </a:r>
            <a:r>
              <a:rPr lang="en-US" i="1" dirty="0">
                <a:latin typeface="CMTI10"/>
              </a:rPr>
              <a:t>subj </a:t>
            </a:r>
            <a:r>
              <a:rPr lang="en-US" i="1" dirty="0">
                <a:latin typeface="CMMI10"/>
              </a:rPr>
              <a:t>; </a:t>
            </a:r>
            <a:r>
              <a:rPr lang="en-US" i="1" dirty="0">
                <a:latin typeface="CMTI10"/>
              </a:rPr>
              <a:t>state</a:t>
            </a:r>
            <a:r>
              <a:rPr lang="en-US" i="1" dirty="0">
                <a:latin typeface="CMR10"/>
              </a:rPr>
              <a:t>) </a:t>
            </a:r>
            <a:r>
              <a:rPr lang="en-US" dirty="0">
                <a:latin typeface="CMR10"/>
              </a:rPr>
              <a:t>=</a:t>
            </a:r>
          </a:p>
          <a:p>
            <a:r>
              <a:rPr lang="en-US" i="1" dirty="0">
                <a:latin typeface="CMTI10"/>
              </a:rPr>
              <a:t>   </a:t>
            </a:r>
            <a:r>
              <a:rPr lang="en-US" i="1" dirty="0" err="1">
                <a:latin typeface="CMTI10"/>
              </a:rPr>
              <a:t>tryMode</a:t>
            </a:r>
            <a:r>
              <a:rPr lang="en-US" i="1" dirty="0">
                <a:latin typeface="CMR10"/>
              </a:rPr>
              <a:t>(</a:t>
            </a:r>
            <a:r>
              <a:rPr lang="en-US" i="1" dirty="0">
                <a:latin typeface="CMTI10"/>
              </a:rPr>
              <a:t>subj </a:t>
            </a:r>
            <a:r>
              <a:rPr lang="en-US" i="1" dirty="0">
                <a:latin typeface="CMMI10"/>
              </a:rPr>
              <a:t>; </a:t>
            </a:r>
            <a:r>
              <a:rPr lang="en-US" i="1" dirty="0">
                <a:latin typeface="CMTI10"/>
              </a:rPr>
              <a:t>state</a:t>
            </a:r>
            <a:r>
              <a:rPr lang="en-US" i="1" dirty="0">
                <a:latin typeface="CMR10"/>
              </a:rPr>
              <a:t>) := [</a:t>
            </a:r>
            <a:r>
              <a:rPr lang="en-US" i="1" dirty="0">
                <a:latin typeface="CMTI10"/>
              </a:rPr>
              <a:t>non</a:t>
            </a:r>
            <a:r>
              <a:rPr lang="en-US" i="1" dirty="0">
                <a:latin typeface="CMR10"/>
              </a:rPr>
              <a:t>]</a:t>
            </a:r>
            <a:r>
              <a:rPr lang="en-US" i="1" dirty="0">
                <a:latin typeface="CMTI10"/>
              </a:rPr>
              <a:t>blocking</a:t>
            </a:r>
          </a:p>
          <a:p>
            <a:r>
              <a:rPr lang="de-DE" i="1" dirty="0" err="1">
                <a:latin typeface="CMTI10"/>
              </a:rPr>
              <a:t>TryRoundFinished</a:t>
            </a:r>
            <a:r>
              <a:rPr lang="de-DE" i="1" dirty="0">
                <a:latin typeface="CMR10"/>
              </a:rPr>
              <a:t>(</a:t>
            </a:r>
            <a:r>
              <a:rPr lang="de-DE" i="1" dirty="0" err="1">
                <a:latin typeface="CMTI10"/>
              </a:rPr>
              <a:t>subj</a:t>
            </a:r>
            <a:r>
              <a:rPr lang="de-DE" i="1" dirty="0">
                <a:latin typeface="CMTI10"/>
              </a:rPr>
              <a:t> </a:t>
            </a:r>
            <a:r>
              <a:rPr lang="de-DE" i="1" dirty="0">
                <a:latin typeface="CMMI10"/>
              </a:rPr>
              <a:t>; </a:t>
            </a:r>
            <a:r>
              <a:rPr lang="de-DE" i="1" dirty="0" err="1">
                <a:latin typeface="CMTI10"/>
              </a:rPr>
              <a:t>state</a:t>
            </a:r>
            <a:r>
              <a:rPr lang="de-DE" i="1" dirty="0">
                <a:latin typeface="CMR10"/>
              </a:rPr>
              <a:t>) =</a:t>
            </a:r>
          </a:p>
          <a:p>
            <a:r>
              <a:rPr lang="de-DE" dirty="0">
                <a:latin typeface="CMTI10"/>
              </a:rPr>
              <a:t>   </a:t>
            </a:r>
            <a:r>
              <a:rPr lang="de-DE" i="1" dirty="0" err="1">
                <a:latin typeface="CMTI10"/>
              </a:rPr>
              <a:t>RoundAlternatives</a:t>
            </a:r>
            <a:r>
              <a:rPr lang="de-DE" i="1" dirty="0">
                <a:latin typeface="CMR10"/>
              </a:rPr>
              <a:t>(</a:t>
            </a:r>
            <a:r>
              <a:rPr lang="de-DE" i="1" dirty="0" err="1">
                <a:latin typeface="CMTI10"/>
              </a:rPr>
              <a:t>subj</a:t>
            </a:r>
            <a:r>
              <a:rPr lang="de-DE" i="1" dirty="0">
                <a:latin typeface="CMTI10"/>
              </a:rPr>
              <a:t> </a:t>
            </a:r>
            <a:r>
              <a:rPr lang="de-DE" i="1" dirty="0">
                <a:latin typeface="CMMI10"/>
              </a:rPr>
              <a:t>; </a:t>
            </a:r>
            <a:r>
              <a:rPr lang="de-DE" i="1" dirty="0" err="1">
                <a:latin typeface="CMTI10"/>
              </a:rPr>
              <a:t>state</a:t>
            </a:r>
            <a:r>
              <a:rPr lang="de-DE" i="1" dirty="0">
                <a:latin typeface="CMR10"/>
              </a:rPr>
              <a:t>) = </a:t>
            </a:r>
            <a:r>
              <a:rPr lang="de-DE" i="1" dirty="0">
                <a:latin typeface="CMSY10"/>
              </a:rPr>
              <a:t>;</a:t>
            </a:r>
          </a:p>
          <a:p>
            <a:r>
              <a:rPr lang="de-DE" dirty="0">
                <a:latin typeface="CMCSC10"/>
              </a:rPr>
              <a:t>INITIALIZEBLOCKINGTRYROUNDS</a:t>
            </a:r>
            <a:r>
              <a:rPr lang="de-DE" i="1" dirty="0">
                <a:latin typeface="CMR10"/>
              </a:rPr>
              <a:t>(</a:t>
            </a:r>
            <a:r>
              <a:rPr lang="de-DE" i="1" dirty="0" err="1">
                <a:latin typeface="CMTI10"/>
              </a:rPr>
              <a:t>subj</a:t>
            </a:r>
            <a:r>
              <a:rPr lang="de-DE" i="1" dirty="0">
                <a:latin typeface="CMTI10"/>
              </a:rPr>
              <a:t> </a:t>
            </a:r>
            <a:r>
              <a:rPr lang="de-DE" i="1" dirty="0">
                <a:latin typeface="CMMI10"/>
              </a:rPr>
              <a:t>; </a:t>
            </a:r>
            <a:r>
              <a:rPr lang="de-DE" i="1" dirty="0" err="1">
                <a:latin typeface="CMTI10"/>
              </a:rPr>
              <a:t>state</a:t>
            </a:r>
            <a:r>
              <a:rPr lang="de-DE" i="1" dirty="0">
                <a:latin typeface="CMR10"/>
              </a:rPr>
              <a:t>) </a:t>
            </a:r>
            <a:r>
              <a:rPr lang="de-DE" dirty="0">
                <a:latin typeface="CMR10"/>
              </a:rPr>
              <a:t>=</a:t>
            </a:r>
          </a:p>
          <a:p>
            <a:r>
              <a:rPr lang="de-DE" dirty="0">
                <a:latin typeface="CMCSC10"/>
              </a:rPr>
              <a:t>   ENTERBLOCKINGTRYROUND</a:t>
            </a:r>
            <a:r>
              <a:rPr lang="de-DE" i="1" dirty="0">
                <a:latin typeface="CMR10"/>
              </a:rPr>
              <a:t>(</a:t>
            </a:r>
            <a:r>
              <a:rPr lang="de-DE" i="1" dirty="0" err="1">
                <a:latin typeface="CMTI10"/>
              </a:rPr>
              <a:t>subj</a:t>
            </a:r>
            <a:r>
              <a:rPr lang="de-DE" i="1" dirty="0">
                <a:latin typeface="CMTI10"/>
              </a:rPr>
              <a:t> </a:t>
            </a:r>
            <a:r>
              <a:rPr lang="de-DE" i="1" dirty="0">
                <a:latin typeface="CMMI10"/>
              </a:rPr>
              <a:t>; </a:t>
            </a:r>
            <a:r>
              <a:rPr lang="de-DE" i="1" dirty="0" err="1">
                <a:latin typeface="CMTI10"/>
              </a:rPr>
              <a:t>state</a:t>
            </a:r>
            <a:r>
              <a:rPr lang="de-DE" i="1" dirty="0">
                <a:latin typeface="CMR10"/>
              </a:rPr>
              <a:t>)</a:t>
            </a:r>
          </a:p>
          <a:p>
            <a:r>
              <a:rPr lang="de-DE" dirty="0">
                <a:latin typeface="CMCSC10"/>
              </a:rPr>
              <a:t>   INITIALIZEROUNDALTERNATIVES</a:t>
            </a:r>
            <a:r>
              <a:rPr lang="de-DE" i="1" dirty="0">
                <a:latin typeface="CMR10"/>
              </a:rPr>
              <a:t>(</a:t>
            </a:r>
            <a:r>
              <a:rPr lang="de-DE" i="1" dirty="0" err="1">
                <a:latin typeface="CMTI10"/>
              </a:rPr>
              <a:t>subj</a:t>
            </a:r>
            <a:r>
              <a:rPr lang="de-DE" i="1" dirty="0">
                <a:latin typeface="CMTI10"/>
              </a:rPr>
              <a:t> </a:t>
            </a:r>
            <a:r>
              <a:rPr lang="de-DE" i="1" dirty="0">
                <a:latin typeface="CMMI10"/>
              </a:rPr>
              <a:t>; </a:t>
            </a:r>
            <a:r>
              <a:rPr lang="de-DE" i="1" dirty="0" err="1">
                <a:latin typeface="CMTI10"/>
              </a:rPr>
              <a:t>state</a:t>
            </a:r>
            <a:r>
              <a:rPr lang="de-DE" i="1" dirty="0">
                <a:latin typeface="CMR10"/>
              </a:rPr>
              <a:t>)</a:t>
            </a:r>
          </a:p>
          <a:p>
            <a:r>
              <a:rPr lang="de-DE" dirty="0">
                <a:latin typeface="CMCSC10"/>
              </a:rPr>
              <a:t>   SETTIMEOUTCLOCK</a:t>
            </a:r>
            <a:r>
              <a:rPr lang="de-DE" i="1" dirty="0">
                <a:latin typeface="CMR10"/>
              </a:rPr>
              <a:t>(</a:t>
            </a:r>
            <a:r>
              <a:rPr lang="de-DE" i="1" dirty="0" err="1">
                <a:latin typeface="CMTI10"/>
              </a:rPr>
              <a:t>subj</a:t>
            </a:r>
            <a:r>
              <a:rPr lang="de-DE" i="1" dirty="0">
                <a:latin typeface="CMTI10"/>
              </a:rPr>
              <a:t> </a:t>
            </a:r>
            <a:r>
              <a:rPr lang="de-DE" i="1" dirty="0">
                <a:latin typeface="CMMI10"/>
              </a:rPr>
              <a:t>; </a:t>
            </a:r>
            <a:r>
              <a:rPr lang="de-DE" i="1" dirty="0" err="1">
                <a:latin typeface="CMTI10"/>
              </a:rPr>
              <a:t>state</a:t>
            </a:r>
            <a:r>
              <a:rPr lang="de-DE" i="1" dirty="0">
                <a:latin typeface="CMR10"/>
              </a:rPr>
              <a:t>)</a:t>
            </a:r>
          </a:p>
          <a:p>
            <a:r>
              <a:rPr lang="de-DE" dirty="0">
                <a:latin typeface="CMCSC10"/>
              </a:rPr>
              <a:t>SETTIMEOUTCLOCK</a:t>
            </a:r>
            <a:r>
              <a:rPr lang="de-DE" i="1" dirty="0">
                <a:latin typeface="CMR10"/>
              </a:rPr>
              <a:t>(</a:t>
            </a:r>
            <a:r>
              <a:rPr lang="de-DE" i="1" dirty="0" err="1">
                <a:latin typeface="CMTI10"/>
              </a:rPr>
              <a:t>subj</a:t>
            </a:r>
            <a:r>
              <a:rPr lang="de-DE" i="1" dirty="0">
                <a:latin typeface="CMTI10"/>
              </a:rPr>
              <a:t> </a:t>
            </a:r>
            <a:r>
              <a:rPr lang="de-DE" i="1" dirty="0">
                <a:latin typeface="CMMI10"/>
              </a:rPr>
              <a:t>; </a:t>
            </a:r>
            <a:r>
              <a:rPr lang="de-DE" i="1" dirty="0" err="1">
                <a:latin typeface="CMTI10"/>
              </a:rPr>
              <a:t>state</a:t>
            </a:r>
            <a:r>
              <a:rPr lang="de-DE" i="1" dirty="0">
                <a:latin typeface="CMR10"/>
              </a:rPr>
              <a:t>) </a:t>
            </a:r>
            <a:r>
              <a:rPr lang="de-DE" dirty="0">
                <a:latin typeface="CMR10"/>
              </a:rPr>
              <a:t>=</a:t>
            </a:r>
          </a:p>
          <a:p>
            <a:r>
              <a:rPr lang="de-DE" dirty="0">
                <a:latin typeface="CMTI10"/>
              </a:rPr>
              <a:t>   </a:t>
            </a:r>
            <a:r>
              <a:rPr lang="de-DE" i="1" dirty="0" err="1">
                <a:latin typeface="CMTI10"/>
              </a:rPr>
              <a:t>blockingStartTime</a:t>
            </a:r>
            <a:r>
              <a:rPr lang="de-DE" i="1" dirty="0">
                <a:latin typeface="CMR10"/>
              </a:rPr>
              <a:t>(</a:t>
            </a:r>
            <a:r>
              <a:rPr lang="de-DE" i="1" dirty="0" err="1">
                <a:latin typeface="CMTI10"/>
              </a:rPr>
              <a:t>subj</a:t>
            </a:r>
            <a:r>
              <a:rPr lang="de-DE" i="1" dirty="0">
                <a:latin typeface="CMTI10"/>
              </a:rPr>
              <a:t> </a:t>
            </a:r>
            <a:r>
              <a:rPr lang="de-DE" i="1" dirty="0">
                <a:latin typeface="CMMI10"/>
              </a:rPr>
              <a:t>; </a:t>
            </a:r>
            <a:r>
              <a:rPr lang="de-DE" i="1" dirty="0" err="1">
                <a:latin typeface="CMTI10"/>
              </a:rPr>
              <a:t>state</a:t>
            </a:r>
            <a:r>
              <a:rPr lang="de-DE" i="1" dirty="0">
                <a:latin typeface="CMR10"/>
              </a:rPr>
              <a:t>) := </a:t>
            </a:r>
            <a:r>
              <a:rPr lang="de-DE" i="1" dirty="0" err="1">
                <a:latin typeface="CMTI10"/>
              </a:rPr>
              <a:t>now</a:t>
            </a:r>
            <a:endParaRPr lang="de-DE" i="1" dirty="0">
              <a:latin typeface="CMTI10"/>
            </a:endParaRPr>
          </a:p>
          <a:p>
            <a:r>
              <a:rPr lang="de-DE" i="1" dirty="0">
                <a:latin typeface="CMTI10"/>
              </a:rPr>
              <a:t>Timeout</a:t>
            </a:r>
            <a:r>
              <a:rPr lang="de-DE" i="1" dirty="0">
                <a:latin typeface="CMR10"/>
              </a:rPr>
              <a:t>(</a:t>
            </a:r>
            <a:r>
              <a:rPr lang="de-DE" i="1" dirty="0" err="1">
                <a:latin typeface="CMTI10"/>
              </a:rPr>
              <a:t>subj</a:t>
            </a:r>
            <a:r>
              <a:rPr lang="de-DE" i="1" dirty="0">
                <a:latin typeface="CMTI10"/>
              </a:rPr>
              <a:t> </a:t>
            </a:r>
            <a:r>
              <a:rPr lang="de-DE" i="1" dirty="0">
                <a:latin typeface="CMMI10"/>
              </a:rPr>
              <a:t>; </a:t>
            </a:r>
            <a:r>
              <a:rPr lang="de-DE" i="1" dirty="0" err="1">
                <a:latin typeface="CMTI10"/>
              </a:rPr>
              <a:t>state</a:t>
            </a:r>
            <a:r>
              <a:rPr lang="de-DE" i="1" dirty="0">
                <a:latin typeface="CMMI10"/>
              </a:rPr>
              <a:t>; </a:t>
            </a:r>
            <a:r>
              <a:rPr lang="de-DE" i="1" dirty="0">
                <a:latin typeface="CMTI10"/>
              </a:rPr>
              <a:t>time</a:t>
            </a:r>
            <a:r>
              <a:rPr lang="de-DE" i="1" dirty="0">
                <a:latin typeface="CMR10"/>
              </a:rPr>
              <a:t>) =</a:t>
            </a:r>
          </a:p>
          <a:p>
            <a:r>
              <a:rPr lang="en-US" i="1" dirty="0">
                <a:latin typeface="CMTI10"/>
              </a:rPr>
              <a:t>   now </a:t>
            </a:r>
            <a:r>
              <a:rPr lang="en-US" i="1" dirty="0">
                <a:latin typeface="CMSY10"/>
              </a:rPr>
              <a:t> &gt;= </a:t>
            </a:r>
            <a:r>
              <a:rPr lang="en-US" i="1" dirty="0" err="1">
                <a:latin typeface="CMTI10"/>
              </a:rPr>
              <a:t>blockingStartTime</a:t>
            </a:r>
            <a:r>
              <a:rPr lang="en-US" i="1" dirty="0">
                <a:latin typeface="CMR10"/>
              </a:rPr>
              <a:t>(</a:t>
            </a:r>
            <a:r>
              <a:rPr lang="en-US" i="1" dirty="0">
                <a:latin typeface="CMTI10"/>
              </a:rPr>
              <a:t>subj </a:t>
            </a:r>
            <a:r>
              <a:rPr lang="en-US" i="1" dirty="0">
                <a:latin typeface="CMMI10"/>
              </a:rPr>
              <a:t>; </a:t>
            </a:r>
            <a:r>
              <a:rPr lang="en-US" i="1" dirty="0">
                <a:latin typeface="CMTI10"/>
              </a:rPr>
              <a:t>state</a:t>
            </a:r>
            <a:r>
              <a:rPr lang="en-US" i="1" dirty="0">
                <a:latin typeface="CMR10"/>
              </a:rPr>
              <a:t>) + </a:t>
            </a:r>
            <a:r>
              <a:rPr lang="en-US" i="1" dirty="0">
                <a:latin typeface="CMTI10"/>
              </a:rPr>
              <a:t>time 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000849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286685-D0C2-47CB-9A73-E65FBF85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Interrupt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48DA8CB-8EBE-46B7-9253-5F7044C85D8C}"/>
              </a:ext>
            </a:extLst>
          </p:cNvPr>
          <p:cNvSpPr/>
          <p:nvPr/>
        </p:nvSpPr>
        <p:spPr>
          <a:xfrm>
            <a:off x="3048000" y="199783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>
                <a:latin typeface="CMCSC10"/>
              </a:rPr>
              <a:t>INTERRUPT</a:t>
            </a:r>
            <a:r>
              <a:rPr lang="de-DE" sz="800" i="1" dirty="0" err="1">
                <a:latin typeface="CMTI7"/>
              </a:rPr>
              <a:t>ComAct</a:t>
            </a:r>
            <a:r>
              <a:rPr lang="de-DE" sz="800" i="1" dirty="0">
                <a:latin typeface="CMTI7"/>
              </a:rPr>
              <a:t> </a:t>
            </a:r>
            <a:r>
              <a:rPr lang="de-DE" i="1" dirty="0">
                <a:latin typeface="CMR10"/>
              </a:rPr>
              <a:t>(</a:t>
            </a:r>
            <a:r>
              <a:rPr lang="de-DE" i="1" dirty="0" err="1">
                <a:latin typeface="CMTI10"/>
              </a:rPr>
              <a:t>subj</a:t>
            </a:r>
            <a:r>
              <a:rPr lang="de-DE" i="1" dirty="0">
                <a:latin typeface="CMTI10"/>
              </a:rPr>
              <a:t> </a:t>
            </a:r>
            <a:r>
              <a:rPr lang="de-DE" i="1" dirty="0">
                <a:latin typeface="CMMI10"/>
              </a:rPr>
              <a:t>; </a:t>
            </a:r>
            <a:r>
              <a:rPr lang="de-DE" i="1" dirty="0" err="1">
                <a:latin typeface="CMTI10"/>
              </a:rPr>
              <a:t>state</a:t>
            </a:r>
            <a:r>
              <a:rPr lang="de-DE" i="1" dirty="0">
                <a:latin typeface="CMR10"/>
              </a:rPr>
              <a:t>) =</a:t>
            </a:r>
          </a:p>
          <a:p>
            <a:r>
              <a:rPr lang="de-DE" dirty="0">
                <a:latin typeface="CMCSC10"/>
              </a:rPr>
              <a:t>   </a:t>
            </a:r>
            <a:r>
              <a:rPr lang="de-DE" dirty="0" err="1">
                <a:latin typeface="CMCSC10"/>
              </a:rPr>
              <a:t>SETCOMPLETIONPREDICATE</a:t>
            </a:r>
            <a:r>
              <a:rPr lang="de-DE" sz="800" i="1" dirty="0" err="1">
                <a:latin typeface="CMTI7"/>
              </a:rPr>
              <a:t>ComAct</a:t>
            </a:r>
            <a:r>
              <a:rPr lang="de-DE" sz="800" i="1" dirty="0">
                <a:latin typeface="CMTI7"/>
              </a:rPr>
              <a:t> </a:t>
            </a:r>
            <a:r>
              <a:rPr lang="de-DE" i="1" dirty="0">
                <a:latin typeface="CMR10"/>
              </a:rPr>
              <a:t>(</a:t>
            </a:r>
            <a:r>
              <a:rPr lang="de-DE" i="1" dirty="0" err="1">
                <a:latin typeface="CMTI10"/>
              </a:rPr>
              <a:t>subj</a:t>
            </a:r>
            <a:r>
              <a:rPr lang="de-DE" i="1" dirty="0">
                <a:latin typeface="CMTI10"/>
              </a:rPr>
              <a:t> </a:t>
            </a:r>
            <a:r>
              <a:rPr lang="de-DE" i="1" dirty="0">
                <a:latin typeface="CMMI10"/>
              </a:rPr>
              <a:t>; </a:t>
            </a:r>
            <a:r>
              <a:rPr lang="de-DE" i="1" dirty="0" err="1">
                <a:latin typeface="CMTI10"/>
              </a:rPr>
              <a:t>state</a:t>
            </a:r>
            <a:r>
              <a:rPr lang="de-DE" i="1" dirty="0">
                <a:latin typeface="CMR10"/>
              </a:rPr>
              <a:t>)</a:t>
            </a:r>
          </a:p>
          <a:p>
            <a:r>
              <a:rPr lang="de-DE" dirty="0">
                <a:latin typeface="CMCSC10"/>
              </a:rPr>
              <a:t>   </a:t>
            </a:r>
            <a:r>
              <a:rPr lang="de-DE" dirty="0" err="1">
                <a:latin typeface="CMCSC10"/>
              </a:rPr>
              <a:t>SETTIMEOUTEXIT</a:t>
            </a:r>
            <a:r>
              <a:rPr lang="de-DE" sz="800" i="1" dirty="0" err="1">
                <a:latin typeface="CMTI7"/>
              </a:rPr>
              <a:t>ComAct</a:t>
            </a:r>
            <a:r>
              <a:rPr lang="de-DE" sz="800" i="1" dirty="0">
                <a:latin typeface="CMTI7"/>
              </a:rPr>
              <a:t> </a:t>
            </a:r>
            <a:r>
              <a:rPr lang="de-DE" i="1" dirty="0">
                <a:latin typeface="CMR10"/>
              </a:rPr>
              <a:t>(</a:t>
            </a:r>
            <a:r>
              <a:rPr lang="de-DE" i="1" dirty="0" err="1">
                <a:latin typeface="CMTI10"/>
              </a:rPr>
              <a:t>subj</a:t>
            </a:r>
            <a:r>
              <a:rPr lang="de-DE" i="1" dirty="0">
                <a:latin typeface="CMTI10"/>
              </a:rPr>
              <a:t> </a:t>
            </a:r>
            <a:r>
              <a:rPr lang="de-DE" i="1" dirty="0">
                <a:latin typeface="CMMI10"/>
              </a:rPr>
              <a:t>; </a:t>
            </a:r>
            <a:r>
              <a:rPr lang="de-DE" i="1" dirty="0" err="1">
                <a:latin typeface="CMTI10"/>
              </a:rPr>
              <a:t>state</a:t>
            </a:r>
            <a:r>
              <a:rPr lang="de-DE" i="1" dirty="0">
                <a:latin typeface="CMR10"/>
              </a:rPr>
              <a:t>)</a:t>
            </a:r>
          </a:p>
          <a:p>
            <a:r>
              <a:rPr lang="de-DE" dirty="0" err="1">
                <a:latin typeface="CMCSC10"/>
              </a:rPr>
              <a:t>SETCOMPLETIONPREDICATE</a:t>
            </a:r>
            <a:r>
              <a:rPr lang="de-DE" sz="800" i="1" dirty="0" err="1">
                <a:latin typeface="CMTI7"/>
              </a:rPr>
              <a:t>ComAct</a:t>
            </a:r>
            <a:r>
              <a:rPr lang="de-DE" sz="800" i="1" dirty="0">
                <a:latin typeface="CMTI7"/>
              </a:rPr>
              <a:t> </a:t>
            </a:r>
            <a:r>
              <a:rPr lang="de-DE" i="1" dirty="0">
                <a:latin typeface="CMR10"/>
              </a:rPr>
              <a:t>(</a:t>
            </a:r>
            <a:r>
              <a:rPr lang="de-DE" i="1" dirty="0" err="1">
                <a:latin typeface="CMTI10"/>
              </a:rPr>
              <a:t>subj</a:t>
            </a:r>
            <a:r>
              <a:rPr lang="de-DE" i="1" dirty="0">
                <a:latin typeface="CMTI10"/>
              </a:rPr>
              <a:t> </a:t>
            </a:r>
            <a:r>
              <a:rPr lang="de-DE" i="1" dirty="0">
                <a:latin typeface="CMMI10"/>
              </a:rPr>
              <a:t>; </a:t>
            </a:r>
            <a:r>
              <a:rPr lang="de-DE" i="1" dirty="0" err="1">
                <a:latin typeface="CMTI10"/>
              </a:rPr>
              <a:t>state</a:t>
            </a:r>
            <a:r>
              <a:rPr lang="de-DE" i="1" dirty="0">
                <a:latin typeface="CMR10"/>
              </a:rPr>
              <a:t>) </a:t>
            </a:r>
            <a:r>
              <a:rPr lang="de-DE" dirty="0">
                <a:latin typeface="CMR10"/>
              </a:rPr>
              <a:t>=</a:t>
            </a:r>
          </a:p>
          <a:p>
            <a:r>
              <a:rPr lang="en-US" dirty="0">
                <a:latin typeface="CMTI10"/>
              </a:rPr>
              <a:t>   </a:t>
            </a:r>
            <a:r>
              <a:rPr lang="en-US" i="1" dirty="0">
                <a:latin typeface="CMTI10"/>
              </a:rPr>
              <a:t>Completed</a:t>
            </a:r>
            <a:r>
              <a:rPr lang="en-US" i="1" dirty="0">
                <a:latin typeface="CMR10"/>
              </a:rPr>
              <a:t>(</a:t>
            </a:r>
            <a:r>
              <a:rPr lang="en-US" i="1" dirty="0">
                <a:latin typeface="CMTI10"/>
              </a:rPr>
              <a:t>subj </a:t>
            </a:r>
            <a:r>
              <a:rPr lang="en-US" dirty="0">
                <a:latin typeface="CMMI10"/>
              </a:rPr>
              <a:t>;</a:t>
            </a:r>
            <a:r>
              <a:rPr lang="en-US" dirty="0">
                <a:latin typeface="CMCSC10"/>
              </a:rPr>
              <a:t>COMACT</a:t>
            </a:r>
            <a:r>
              <a:rPr lang="en-US" dirty="0">
                <a:latin typeface="CMMI10"/>
              </a:rPr>
              <a:t>; </a:t>
            </a:r>
            <a:r>
              <a:rPr lang="en-US" i="1" dirty="0">
                <a:latin typeface="CMTI10"/>
              </a:rPr>
              <a:t>state</a:t>
            </a:r>
            <a:r>
              <a:rPr lang="en-US" i="1" dirty="0">
                <a:latin typeface="CMR10"/>
              </a:rPr>
              <a:t>) := </a:t>
            </a:r>
            <a:r>
              <a:rPr lang="en-US" i="1" dirty="0">
                <a:latin typeface="CMTI10"/>
              </a:rPr>
              <a:t>true</a:t>
            </a:r>
          </a:p>
          <a:p>
            <a:r>
              <a:rPr lang="de-DE" dirty="0" err="1">
                <a:latin typeface="CMCSC10"/>
              </a:rPr>
              <a:t>SETTIMEOUTEXIT</a:t>
            </a:r>
            <a:r>
              <a:rPr lang="de-DE" sz="800" i="1" dirty="0" err="1">
                <a:latin typeface="CMTI7"/>
              </a:rPr>
              <a:t>ComAct</a:t>
            </a:r>
            <a:r>
              <a:rPr lang="de-DE" sz="800" i="1" dirty="0">
                <a:latin typeface="CMTI7"/>
              </a:rPr>
              <a:t> </a:t>
            </a:r>
            <a:r>
              <a:rPr lang="de-DE" i="1" dirty="0">
                <a:latin typeface="CMR10"/>
              </a:rPr>
              <a:t>(</a:t>
            </a:r>
            <a:r>
              <a:rPr lang="de-DE" i="1" dirty="0" err="1">
                <a:latin typeface="CMTI10"/>
              </a:rPr>
              <a:t>subj</a:t>
            </a:r>
            <a:r>
              <a:rPr lang="de-DE" i="1" dirty="0">
                <a:latin typeface="CMTI10"/>
              </a:rPr>
              <a:t> </a:t>
            </a:r>
            <a:r>
              <a:rPr lang="de-DE" i="1" dirty="0">
                <a:latin typeface="CMMI10"/>
              </a:rPr>
              <a:t>; </a:t>
            </a:r>
            <a:r>
              <a:rPr lang="de-DE" i="1" dirty="0" err="1">
                <a:latin typeface="CMTI10"/>
              </a:rPr>
              <a:t>state</a:t>
            </a:r>
            <a:r>
              <a:rPr lang="de-DE" i="1" dirty="0">
                <a:latin typeface="CMR10"/>
              </a:rPr>
              <a:t>) </a:t>
            </a:r>
            <a:r>
              <a:rPr lang="de-DE" dirty="0">
                <a:latin typeface="CMR10"/>
              </a:rPr>
              <a:t>=</a:t>
            </a:r>
          </a:p>
          <a:p>
            <a:r>
              <a:rPr lang="en-US" dirty="0">
                <a:latin typeface="CMTI10"/>
              </a:rPr>
              <a:t>   </a:t>
            </a:r>
            <a:r>
              <a:rPr lang="en-US" i="1" dirty="0" err="1">
                <a:latin typeface="CMTI10"/>
              </a:rPr>
              <a:t>TimeoutExitCond</a:t>
            </a:r>
            <a:r>
              <a:rPr lang="en-US" i="1" dirty="0">
                <a:latin typeface="CMR10"/>
              </a:rPr>
              <a:t>(</a:t>
            </a:r>
            <a:r>
              <a:rPr lang="en-US" i="1" dirty="0">
                <a:latin typeface="CMTI10"/>
              </a:rPr>
              <a:t>subj </a:t>
            </a:r>
            <a:r>
              <a:rPr lang="en-US" i="1" dirty="0">
                <a:latin typeface="CMMI10"/>
              </a:rPr>
              <a:t>;</a:t>
            </a:r>
            <a:r>
              <a:rPr lang="en-US" dirty="0">
                <a:latin typeface="CMCSC10"/>
              </a:rPr>
              <a:t>COMACT</a:t>
            </a:r>
            <a:r>
              <a:rPr lang="en-US" dirty="0">
                <a:latin typeface="CMMI10"/>
              </a:rPr>
              <a:t>; </a:t>
            </a:r>
            <a:r>
              <a:rPr lang="en-US" i="1" dirty="0">
                <a:latin typeface="CMTI10"/>
              </a:rPr>
              <a:t>state</a:t>
            </a:r>
            <a:r>
              <a:rPr lang="en-US" i="1" dirty="0">
                <a:latin typeface="CMR10"/>
              </a:rPr>
              <a:t>) := </a:t>
            </a:r>
            <a:r>
              <a:rPr lang="en-US" i="1" dirty="0">
                <a:latin typeface="CMTI10"/>
              </a:rPr>
              <a:t>true</a:t>
            </a:r>
          </a:p>
          <a:p>
            <a:r>
              <a:rPr lang="de-DE" dirty="0" err="1">
                <a:latin typeface="CMCSC10"/>
              </a:rPr>
              <a:t>ABRUPT</a:t>
            </a:r>
            <a:r>
              <a:rPr lang="de-DE" sz="800" i="1" dirty="0" err="1">
                <a:latin typeface="CMTI7"/>
              </a:rPr>
              <a:t>ComAct</a:t>
            </a:r>
            <a:r>
              <a:rPr lang="de-DE" sz="800" dirty="0">
                <a:latin typeface="CMTI7"/>
              </a:rPr>
              <a:t> </a:t>
            </a:r>
            <a:r>
              <a:rPr lang="de-DE" i="1" dirty="0">
                <a:latin typeface="CMR10"/>
              </a:rPr>
              <a:t>(</a:t>
            </a:r>
            <a:r>
              <a:rPr lang="de-DE" i="1" dirty="0" err="1">
                <a:latin typeface="CMTI10"/>
              </a:rPr>
              <a:t>subj</a:t>
            </a:r>
            <a:r>
              <a:rPr lang="de-DE" i="1" dirty="0">
                <a:latin typeface="CMTI10"/>
              </a:rPr>
              <a:t> </a:t>
            </a:r>
            <a:r>
              <a:rPr lang="de-DE" i="1" dirty="0">
                <a:latin typeface="CMMI10"/>
              </a:rPr>
              <a:t>; </a:t>
            </a:r>
            <a:r>
              <a:rPr lang="de-DE" i="1" dirty="0" err="1">
                <a:latin typeface="CMTI10"/>
              </a:rPr>
              <a:t>state</a:t>
            </a:r>
            <a:r>
              <a:rPr lang="de-DE" i="1" dirty="0">
                <a:latin typeface="CMR10"/>
              </a:rPr>
              <a:t>) =</a:t>
            </a:r>
          </a:p>
          <a:p>
            <a:r>
              <a:rPr lang="de-DE" dirty="0">
                <a:latin typeface="CMCSC10"/>
              </a:rPr>
              <a:t>   </a:t>
            </a:r>
            <a:r>
              <a:rPr lang="de-DE" dirty="0" err="1">
                <a:latin typeface="CMCSC10"/>
              </a:rPr>
              <a:t>SETCOMPLETIONPREDICATE</a:t>
            </a:r>
            <a:r>
              <a:rPr lang="de-DE" sz="800" i="1" dirty="0" err="1">
                <a:latin typeface="CMTI7"/>
              </a:rPr>
              <a:t>ComAct</a:t>
            </a:r>
            <a:r>
              <a:rPr lang="de-DE" sz="800" i="1" dirty="0">
                <a:latin typeface="CMTI7"/>
              </a:rPr>
              <a:t> </a:t>
            </a:r>
            <a:r>
              <a:rPr lang="de-DE" i="1" dirty="0">
                <a:latin typeface="CMR10"/>
              </a:rPr>
              <a:t>(</a:t>
            </a:r>
            <a:r>
              <a:rPr lang="de-DE" i="1" dirty="0" err="1">
                <a:latin typeface="CMTI10"/>
              </a:rPr>
              <a:t>subj</a:t>
            </a:r>
            <a:r>
              <a:rPr lang="de-DE" i="1" dirty="0">
                <a:latin typeface="CMTI10"/>
              </a:rPr>
              <a:t> </a:t>
            </a:r>
            <a:r>
              <a:rPr lang="de-DE" i="1" dirty="0">
                <a:latin typeface="CMMI10"/>
              </a:rPr>
              <a:t>; </a:t>
            </a:r>
            <a:r>
              <a:rPr lang="de-DE" i="1" dirty="0" err="1">
                <a:latin typeface="CMTI10"/>
              </a:rPr>
              <a:t>state</a:t>
            </a:r>
            <a:r>
              <a:rPr lang="de-DE" i="1" dirty="0">
                <a:latin typeface="CMR10"/>
              </a:rPr>
              <a:t>)</a:t>
            </a:r>
          </a:p>
          <a:p>
            <a:r>
              <a:rPr lang="de-DE" dirty="0">
                <a:latin typeface="CMCSC10"/>
              </a:rPr>
              <a:t>   </a:t>
            </a:r>
            <a:r>
              <a:rPr lang="de-DE" dirty="0" err="1">
                <a:latin typeface="CMCSC10"/>
              </a:rPr>
              <a:t>SETABRUPTIONEXIT</a:t>
            </a:r>
            <a:r>
              <a:rPr lang="de-DE" sz="800" i="1" dirty="0" err="1">
                <a:latin typeface="CMTI7"/>
              </a:rPr>
              <a:t>ComAct</a:t>
            </a:r>
            <a:r>
              <a:rPr lang="de-DE" sz="800" dirty="0">
                <a:latin typeface="CMTI7"/>
              </a:rPr>
              <a:t> </a:t>
            </a:r>
            <a:r>
              <a:rPr lang="de-DE" i="1" dirty="0">
                <a:latin typeface="CMR10"/>
              </a:rPr>
              <a:t>(</a:t>
            </a:r>
            <a:r>
              <a:rPr lang="de-DE" i="1" dirty="0" err="1">
                <a:latin typeface="CMTI10"/>
              </a:rPr>
              <a:t>subj</a:t>
            </a:r>
            <a:r>
              <a:rPr lang="de-DE" i="1" dirty="0">
                <a:latin typeface="CMTI10"/>
              </a:rPr>
              <a:t> </a:t>
            </a:r>
            <a:r>
              <a:rPr lang="de-DE" i="1" dirty="0">
                <a:latin typeface="CMMI10"/>
              </a:rPr>
              <a:t>; </a:t>
            </a:r>
            <a:r>
              <a:rPr lang="de-DE" i="1" dirty="0" err="1">
                <a:latin typeface="CMTI10"/>
              </a:rPr>
              <a:t>state</a:t>
            </a:r>
            <a:r>
              <a:rPr lang="de-DE" i="1" dirty="0">
                <a:latin typeface="CMR10"/>
              </a:rPr>
              <a:t>)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4183815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B0C191-7D04-47CC-B6AD-33DB1A1CA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Send Timeout</a:t>
            </a:r>
          </a:p>
        </p:txBody>
      </p:sp>
      <p:pic>
        <p:nvPicPr>
          <p:cNvPr id="3" name="Bild 24">
            <a:extLst>
              <a:ext uri="{FF2B5EF4-FFF2-40B4-BE49-F238E27FC236}">
                <a16:creationId xmlns:a16="http://schemas.microsoft.com/office/drawing/2014/main" id="{01A701C1-3E54-4687-9987-FE1B6B2948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1050" y="2511107"/>
            <a:ext cx="5549900" cy="1835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4180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B694C-71AB-492E-A86E-77FDE4886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56586" cy="423151"/>
          </a:xfrm>
        </p:spPr>
        <p:txBody>
          <a:bodyPr>
            <a:normAutofit/>
          </a:bodyPr>
          <a:lstStyle/>
          <a:p>
            <a:r>
              <a:rPr lang="de-DE" sz="1600" dirty="0" err="1"/>
              <a:t>Required</a:t>
            </a:r>
            <a:r>
              <a:rPr lang="de-DE" sz="1600" dirty="0"/>
              <a:t> Simple PASS Components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2811FD-F8AF-4568-B300-0B1B43FA7C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6546" r="4742" b="7592"/>
          <a:stretch/>
        </p:blipFill>
        <p:spPr>
          <a:xfrm>
            <a:off x="0" y="880351"/>
            <a:ext cx="10941269" cy="561252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EED845E-CCFF-477A-99C4-74E29ED1F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463" y="497600"/>
            <a:ext cx="3633072" cy="2368933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C46923F-6686-4094-B518-5AD76E6D99EF}"/>
              </a:ext>
            </a:extLst>
          </p:cNvPr>
          <p:cNvGrpSpPr/>
          <p:nvPr/>
        </p:nvGrpSpPr>
        <p:grpSpPr>
          <a:xfrm>
            <a:off x="1903563" y="2127307"/>
            <a:ext cx="435650" cy="261610"/>
            <a:chOff x="8889900" y="4512530"/>
            <a:chExt cx="435650" cy="261610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31A4A2AC-28BB-4E08-A0EC-09818484A2B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FF51B7AD-E6CD-428A-88E6-DCB39B42265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025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7A421E7B-7F70-46B3-92B1-AFF25CE9ABFE}"/>
              </a:ext>
            </a:extLst>
          </p:cNvPr>
          <p:cNvGrpSpPr/>
          <p:nvPr/>
        </p:nvGrpSpPr>
        <p:grpSpPr>
          <a:xfrm>
            <a:off x="3420446" y="1226047"/>
            <a:ext cx="435650" cy="261610"/>
            <a:chOff x="8889900" y="4512530"/>
            <a:chExt cx="435650" cy="26161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3B686A98-F3F8-4B32-B744-B4EC208B404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9B54B96-8246-468E-919C-82CEFA43174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123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7399F9B-16D0-42A8-B95B-67AC5C57D33C}"/>
              </a:ext>
            </a:extLst>
          </p:cNvPr>
          <p:cNvGrpSpPr/>
          <p:nvPr/>
        </p:nvGrpSpPr>
        <p:grpSpPr>
          <a:xfrm>
            <a:off x="2544957" y="2374131"/>
            <a:ext cx="435650" cy="261610"/>
            <a:chOff x="8889900" y="4512530"/>
            <a:chExt cx="435650" cy="26161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4276D554-868C-4591-8839-4E016AD0324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402E6B84-6425-4864-9EA1-F4C421E4B2A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3B558DB-F4F6-4437-B964-AC8C36EDDB00}"/>
              </a:ext>
            </a:extLst>
          </p:cNvPr>
          <p:cNvGrpSpPr/>
          <p:nvPr/>
        </p:nvGrpSpPr>
        <p:grpSpPr>
          <a:xfrm>
            <a:off x="3091791" y="2394689"/>
            <a:ext cx="435650" cy="261610"/>
            <a:chOff x="8889900" y="4512530"/>
            <a:chExt cx="435650" cy="261610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32EDCC5A-FF49-44F0-9DA0-8CE5A49338C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7612560-5CED-4F80-BDD0-BAE84AFD795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093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5A4848-C955-4DAB-BDB6-52C4EB7BAB55}"/>
              </a:ext>
            </a:extLst>
          </p:cNvPr>
          <p:cNvGrpSpPr/>
          <p:nvPr/>
        </p:nvGrpSpPr>
        <p:grpSpPr>
          <a:xfrm>
            <a:off x="1262708" y="2895991"/>
            <a:ext cx="435650" cy="261610"/>
            <a:chOff x="8889900" y="4512530"/>
            <a:chExt cx="435650" cy="261610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A4E3BE57-8972-47F9-A85A-105B4A1851E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262DD9FE-30BC-4E65-ACA7-BE3D4DE7D7A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114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5755CE8-11AF-48EB-A945-B2809C7E59F3}"/>
              </a:ext>
            </a:extLst>
          </p:cNvPr>
          <p:cNvGrpSpPr/>
          <p:nvPr/>
        </p:nvGrpSpPr>
        <p:grpSpPr>
          <a:xfrm>
            <a:off x="3648668" y="2355860"/>
            <a:ext cx="435650" cy="261610"/>
            <a:chOff x="8889900" y="4512530"/>
            <a:chExt cx="435650" cy="261610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F2518BF2-0FBC-498D-AB69-F2A2D20166E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1206BFB9-3455-4628-B640-1D53BF8B113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A0954BD5-FE12-4E46-BA5D-05C1FAC4A8BA}"/>
              </a:ext>
            </a:extLst>
          </p:cNvPr>
          <p:cNvGrpSpPr/>
          <p:nvPr/>
        </p:nvGrpSpPr>
        <p:grpSpPr>
          <a:xfrm>
            <a:off x="1019990" y="4986361"/>
            <a:ext cx="435650" cy="261610"/>
            <a:chOff x="8889900" y="4512530"/>
            <a:chExt cx="435650" cy="261610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176D04FE-0599-47C0-9C8E-29C3930D455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9C72EB6-C93C-44C7-B6E8-ABEEBE78CE6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0A877ED-6AC1-4499-94B9-9AAA8293EEB8}"/>
              </a:ext>
            </a:extLst>
          </p:cNvPr>
          <p:cNvGrpSpPr/>
          <p:nvPr/>
        </p:nvGrpSpPr>
        <p:grpSpPr>
          <a:xfrm>
            <a:off x="480494" y="4214975"/>
            <a:ext cx="435650" cy="261610"/>
            <a:chOff x="8889900" y="4512530"/>
            <a:chExt cx="435650" cy="261610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DFF6BC2E-24D5-46A5-9C32-C91F91616C6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F83535D1-7AD4-4EA4-873D-47D2171EB22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43310E9-107F-4D05-A555-25D47D14DE2A}"/>
              </a:ext>
            </a:extLst>
          </p:cNvPr>
          <p:cNvGrpSpPr/>
          <p:nvPr/>
        </p:nvGrpSpPr>
        <p:grpSpPr>
          <a:xfrm>
            <a:off x="2237830" y="4601799"/>
            <a:ext cx="435650" cy="261610"/>
            <a:chOff x="8889900" y="4512530"/>
            <a:chExt cx="435650" cy="26161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EDE8C385-11CB-4F24-81C2-4013A419FDB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398C0402-0510-4651-8BF7-12C580753F3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095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68E3A790-0F6A-4105-AD43-67C33D523B12}"/>
              </a:ext>
            </a:extLst>
          </p:cNvPr>
          <p:cNvGrpSpPr/>
          <p:nvPr/>
        </p:nvGrpSpPr>
        <p:grpSpPr>
          <a:xfrm>
            <a:off x="1612416" y="4722128"/>
            <a:ext cx="435650" cy="261610"/>
            <a:chOff x="8889900" y="4512530"/>
            <a:chExt cx="435650" cy="261610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03C2426E-CFD3-450C-A5F1-C32DF1FE233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87F8AA7-6978-4BAC-8CE3-7E85BEBC383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DF67D247-F5F0-44FC-8943-6B86E08B4367}"/>
              </a:ext>
            </a:extLst>
          </p:cNvPr>
          <p:cNvGrpSpPr/>
          <p:nvPr/>
        </p:nvGrpSpPr>
        <p:grpSpPr>
          <a:xfrm>
            <a:off x="8143006" y="3187949"/>
            <a:ext cx="435650" cy="261610"/>
            <a:chOff x="8889900" y="4512530"/>
            <a:chExt cx="435650" cy="261610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610D0B6-CA59-4D47-B56B-22D05D74D26D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E706204F-E82C-4BDE-A8BD-BDDC7E0CB24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115</a:t>
              </a:r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5AD019DA-CD90-49A6-8896-7F5B1A3D0F3A}"/>
              </a:ext>
            </a:extLst>
          </p:cNvPr>
          <p:cNvGrpSpPr/>
          <p:nvPr/>
        </p:nvGrpSpPr>
        <p:grpSpPr>
          <a:xfrm>
            <a:off x="5780394" y="3298195"/>
            <a:ext cx="435650" cy="261610"/>
            <a:chOff x="8889900" y="4512530"/>
            <a:chExt cx="435650" cy="261610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7F3A1FD1-BC41-4FD9-B33C-75CB7A299D5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42484877-CB2C-4BDA-B24C-8340B42923D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116</a:t>
              </a: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D30A8040-DA1A-4478-89E8-B2D2770DFCCB}"/>
              </a:ext>
            </a:extLst>
          </p:cNvPr>
          <p:cNvGrpSpPr/>
          <p:nvPr/>
        </p:nvGrpSpPr>
        <p:grpSpPr>
          <a:xfrm>
            <a:off x="5143897" y="4302380"/>
            <a:ext cx="435650" cy="261610"/>
            <a:chOff x="8889900" y="4512530"/>
            <a:chExt cx="435650" cy="261610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54E82282-D840-470E-BDCA-F065CE54F55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18B25829-E98D-4169-95E6-1585C2D8440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092</a:t>
              </a: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62EE629-6AC0-4AE2-8A57-1F05A6399311}"/>
              </a:ext>
            </a:extLst>
          </p:cNvPr>
          <p:cNvGrpSpPr/>
          <p:nvPr/>
        </p:nvGrpSpPr>
        <p:grpSpPr>
          <a:xfrm>
            <a:off x="3699083" y="4192133"/>
            <a:ext cx="435650" cy="261610"/>
            <a:chOff x="8889900" y="4512530"/>
            <a:chExt cx="435650" cy="261610"/>
          </a:xfrm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86F307A4-41E2-4AD3-BF7C-715C4330C855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CA33C967-8158-4578-9F43-3D5D6C34048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091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6CB3B84-E6A9-4110-A138-C35B365F9D3B}"/>
              </a:ext>
            </a:extLst>
          </p:cNvPr>
          <p:cNvGrpSpPr/>
          <p:nvPr/>
        </p:nvGrpSpPr>
        <p:grpSpPr>
          <a:xfrm>
            <a:off x="3091791" y="4832374"/>
            <a:ext cx="435650" cy="261610"/>
            <a:chOff x="8889900" y="4512530"/>
            <a:chExt cx="435650" cy="261610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CAE7475E-443E-4579-8D17-E916F068747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CB78A33E-F028-4ABA-ACF0-C8FCE410604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4CD2AFAD-2AE5-419B-AB80-5539BC617974}"/>
              </a:ext>
            </a:extLst>
          </p:cNvPr>
          <p:cNvGrpSpPr/>
          <p:nvPr/>
        </p:nvGrpSpPr>
        <p:grpSpPr>
          <a:xfrm>
            <a:off x="2667700" y="4632834"/>
            <a:ext cx="435650" cy="261610"/>
            <a:chOff x="8889900" y="4512530"/>
            <a:chExt cx="435650" cy="261610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DAB7095C-DAF7-411E-94FC-5370ED585D0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41393BF8-F941-412C-B840-95524F0271E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094</a:t>
              </a: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D077F4D7-C4CD-4DF5-9758-A8E63757F089}"/>
              </a:ext>
            </a:extLst>
          </p:cNvPr>
          <p:cNvGrpSpPr/>
          <p:nvPr/>
        </p:nvGrpSpPr>
        <p:grpSpPr>
          <a:xfrm>
            <a:off x="8019468" y="4279720"/>
            <a:ext cx="435650" cy="261610"/>
            <a:chOff x="8889900" y="4512530"/>
            <a:chExt cx="435650" cy="261610"/>
          </a:xfrm>
        </p:grpSpPr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ED5DC1ED-2453-4E7B-9593-72A8550CF33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73F6C25C-D808-45FB-A26C-04561BE1EDF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102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03E0E7F7-E144-4E2C-80D2-F5A236E2C822}"/>
              </a:ext>
            </a:extLst>
          </p:cNvPr>
          <p:cNvGrpSpPr/>
          <p:nvPr/>
        </p:nvGrpSpPr>
        <p:grpSpPr>
          <a:xfrm>
            <a:off x="9113174" y="3642059"/>
            <a:ext cx="435650" cy="261610"/>
            <a:chOff x="8889900" y="4512530"/>
            <a:chExt cx="435650" cy="261610"/>
          </a:xfrm>
        </p:grpSpPr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CD68DBCE-479C-4FEC-BA53-0A6041FA434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17B9F833-12E3-4A8B-A44C-2CD3008D87F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641EF8F8-2351-4947-B7FF-643B991ACF01}"/>
              </a:ext>
            </a:extLst>
          </p:cNvPr>
          <p:cNvGrpSpPr/>
          <p:nvPr/>
        </p:nvGrpSpPr>
        <p:grpSpPr>
          <a:xfrm>
            <a:off x="7431897" y="4119855"/>
            <a:ext cx="435650" cy="261610"/>
            <a:chOff x="8889900" y="4512530"/>
            <a:chExt cx="435650" cy="261610"/>
          </a:xfrm>
        </p:grpSpPr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FADF499D-2E7E-4F00-9198-247F8AE0305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A3551DBD-DB91-4183-AD03-8596F7FC0A0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A328A8A0-00F4-45DF-B27C-404490ED6489}"/>
              </a:ext>
            </a:extLst>
          </p:cNvPr>
          <p:cNvGrpSpPr/>
          <p:nvPr/>
        </p:nvGrpSpPr>
        <p:grpSpPr>
          <a:xfrm>
            <a:off x="6792479" y="4182256"/>
            <a:ext cx="435650" cy="261610"/>
            <a:chOff x="8889900" y="4512530"/>
            <a:chExt cx="435650" cy="261610"/>
          </a:xfrm>
        </p:grpSpPr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C5ED13FE-5CAE-4622-87AF-5BC51B9EE59D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9751E425-CF07-4255-9720-F667E2D1979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B76048F7-ED76-4EF6-8A73-E4451AAA8E0D}"/>
              </a:ext>
            </a:extLst>
          </p:cNvPr>
          <p:cNvGrpSpPr/>
          <p:nvPr/>
        </p:nvGrpSpPr>
        <p:grpSpPr>
          <a:xfrm>
            <a:off x="6278060" y="4194228"/>
            <a:ext cx="435650" cy="261610"/>
            <a:chOff x="8889900" y="4512530"/>
            <a:chExt cx="435650" cy="261610"/>
          </a:xfrm>
        </p:grpSpPr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D23D5457-7D20-40B2-82FB-6D67B389F9B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9391A858-9170-4C4C-8922-BE54CAF12EF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780EBD03-25C6-46B5-B07B-921C501383B1}"/>
              </a:ext>
            </a:extLst>
          </p:cNvPr>
          <p:cNvGrpSpPr/>
          <p:nvPr/>
        </p:nvGrpSpPr>
        <p:grpSpPr>
          <a:xfrm>
            <a:off x="5783315" y="4209543"/>
            <a:ext cx="435650" cy="261610"/>
            <a:chOff x="8889900" y="4512530"/>
            <a:chExt cx="435650" cy="261610"/>
          </a:xfrm>
        </p:grpSpPr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AC0E959-4CAB-4873-927A-823E9C3DDC2E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E94FF3A6-0429-43B8-BD4C-74747C50FE6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C0DCBC41-4A5A-4428-AD2E-273471BA5DF8}"/>
              </a:ext>
            </a:extLst>
          </p:cNvPr>
          <p:cNvGrpSpPr/>
          <p:nvPr/>
        </p:nvGrpSpPr>
        <p:grpSpPr>
          <a:xfrm>
            <a:off x="4901179" y="4874557"/>
            <a:ext cx="435650" cy="261610"/>
            <a:chOff x="8889900" y="4512530"/>
            <a:chExt cx="435650" cy="261610"/>
          </a:xfrm>
        </p:grpSpPr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EA5529D8-C305-4128-9393-84EAC91FCB2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ED3EF515-89BB-4C32-B457-F02522BCF35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B2730655-B255-4B8D-B1A6-21652A8FCF98}"/>
              </a:ext>
            </a:extLst>
          </p:cNvPr>
          <p:cNvGrpSpPr/>
          <p:nvPr/>
        </p:nvGrpSpPr>
        <p:grpSpPr>
          <a:xfrm>
            <a:off x="8578656" y="4220277"/>
            <a:ext cx="435650" cy="261610"/>
            <a:chOff x="8889900" y="4512530"/>
            <a:chExt cx="435650" cy="261610"/>
          </a:xfrm>
        </p:grpSpPr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6D92C220-C8C5-4045-BECA-5815DC118DA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C7232581-C821-4E57-9888-50429A44193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6160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17B5D2-AFC5-43E3-827E-D7588629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09115D5-590E-4C68-B54D-A7448AF62C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2" t="11429" r="10786" b="38413"/>
          <a:stretch/>
        </p:blipFill>
        <p:spPr>
          <a:xfrm>
            <a:off x="1589314" y="1628776"/>
            <a:ext cx="7402286" cy="4430156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576EC20-50ED-4363-9885-EC3A56DCCA85}"/>
              </a:ext>
            </a:extLst>
          </p:cNvPr>
          <p:cNvGrpSpPr/>
          <p:nvPr/>
        </p:nvGrpSpPr>
        <p:grpSpPr>
          <a:xfrm>
            <a:off x="6354156" y="3509073"/>
            <a:ext cx="435650" cy="261610"/>
            <a:chOff x="8889900" y="4512530"/>
            <a:chExt cx="435650" cy="261610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F9D98B9-CE73-4231-AA5F-01B6A039CCE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238B9916-8AFD-40D8-A530-2AC01164A35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200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A820087-581D-4EB6-96DE-76C735099E8C}"/>
              </a:ext>
            </a:extLst>
          </p:cNvPr>
          <p:cNvGrpSpPr/>
          <p:nvPr/>
        </p:nvGrpSpPr>
        <p:grpSpPr>
          <a:xfrm>
            <a:off x="5137593" y="4479897"/>
            <a:ext cx="435650" cy="261610"/>
            <a:chOff x="8889900" y="4512530"/>
            <a:chExt cx="435650" cy="261610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61C7DAA1-7BD4-462F-A394-10D907ECB885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39B7FD0D-220E-47E5-8460-22A107036FC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086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0822C71-7CB7-489B-BF0C-A8C4AE78A365}"/>
              </a:ext>
            </a:extLst>
          </p:cNvPr>
          <p:cNvGrpSpPr/>
          <p:nvPr/>
        </p:nvGrpSpPr>
        <p:grpSpPr>
          <a:xfrm>
            <a:off x="6921977" y="4155961"/>
            <a:ext cx="435650" cy="261610"/>
            <a:chOff x="8889900" y="4512530"/>
            <a:chExt cx="435650" cy="261610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30D7FB0F-A117-42FC-B0B0-81C4B2A478A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A1B2023-8E40-45D6-B390-ED014ACCC25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201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E608C7A-EE87-422A-87FF-5F537010EB58}"/>
              </a:ext>
            </a:extLst>
          </p:cNvPr>
          <p:cNvGrpSpPr/>
          <p:nvPr/>
        </p:nvGrpSpPr>
        <p:grpSpPr>
          <a:xfrm>
            <a:off x="5282460" y="2616424"/>
            <a:ext cx="435650" cy="261610"/>
            <a:chOff x="8889900" y="4512530"/>
            <a:chExt cx="435650" cy="261610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4DC93F5B-B1AC-4329-8C87-EC1127DF633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52F44709-189B-40B0-9515-07D57B93BDB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085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F1BF5D7-F185-4052-B078-19FF314E2743}"/>
              </a:ext>
            </a:extLst>
          </p:cNvPr>
          <p:cNvGrpSpPr/>
          <p:nvPr/>
        </p:nvGrpSpPr>
        <p:grpSpPr>
          <a:xfrm>
            <a:off x="6231413" y="2616424"/>
            <a:ext cx="435650" cy="261610"/>
            <a:chOff x="8889900" y="4512530"/>
            <a:chExt cx="435650" cy="261610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4AE57ED6-58F0-40EA-8C9E-CAF2F539086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3F708F4-2B20-4A6F-9381-66556828569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001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766F5E8F-AB1B-4A3C-AB7E-654814EF3E78}"/>
              </a:ext>
            </a:extLst>
          </p:cNvPr>
          <p:cNvGrpSpPr/>
          <p:nvPr/>
        </p:nvGrpSpPr>
        <p:grpSpPr>
          <a:xfrm>
            <a:off x="3523170" y="3713049"/>
            <a:ext cx="435650" cy="261610"/>
            <a:chOff x="8889900" y="4512530"/>
            <a:chExt cx="435650" cy="261610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DEF13718-D57B-4405-8793-36AA047805B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1DB21848-72D0-476B-A374-E365BA12D08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202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910886C-5BC6-4C17-BD5C-AB6192FCB08D}"/>
              </a:ext>
            </a:extLst>
          </p:cNvPr>
          <p:cNvGrpSpPr/>
          <p:nvPr/>
        </p:nvGrpSpPr>
        <p:grpSpPr>
          <a:xfrm>
            <a:off x="5920481" y="4439049"/>
            <a:ext cx="435650" cy="261610"/>
            <a:chOff x="8889900" y="4512530"/>
            <a:chExt cx="435650" cy="261610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DE1542F2-9506-4679-AECF-A1929808448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1BED890D-34F6-4669-AAEF-8470CD94C09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087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D8F8436-C244-46B0-8819-49CAA3A4D65F}"/>
              </a:ext>
            </a:extLst>
          </p:cNvPr>
          <p:cNvGrpSpPr/>
          <p:nvPr/>
        </p:nvGrpSpPr>
        <p:grpSpPr>
          <a:xfrm>
            <a:off x="4175482" y="3216246"/>
            <a:ext cx="435650" cy="261610"/>
            <a:chOff x="8889900" y="4512530"/>
            <a:chExt cx="435650" cy="261610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F0BC31A3-D64E-476D-8481-E7CCA2019B5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79BE41DF-529A-4CA3-BA20-FC88EB0B63F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203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C15796F-DC6A-45CF-BC5F-BCC1F477954A}"/>
              </a:ext>
            </a:extLst>
          </p:cNvPr>
          <p:cNvGrpSpPr/>
          <p:nvPr/>
        </p:nvGrpSpPr>
        <p:grpSpPr>
          <a:xfrm>
            <a:off x="4611132" y="4479897"/>
            <a:ext cx="435650" cy="261610"/>
            <a:chOff x="8889900" y="4512530"/>
            <a:chExt cx="435650" cy="261610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C4814C3-7CE8-4CDD-9AC4-CF0BE4E8F05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3A140FC6-C85B-4A22-9305-8FAD55C0E5C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088</a:t>
              </a: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780B4FAE-935B-447B-917C-36C677D051F6}"/>
              </a:ext>
            </a:extLst>
          </p:cNvPr>
          <p:cNvGrpSpPr/>
          <p:nvPr/>
        </p:nvGrpSpPr>
        <p:grpSpPr>
          <a:xfrm>
            <a:off x="3184763" y="2491190"/>
            <a:ext cx="435650" cy="261610"/>
            <a:chOff x="8889900" y="4512530"/>
            <a:chExt cx="435650" cy="261610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A5156B43-B1C7-4AB2-B699-A9D81BA09B1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BE89AE9E-452B-4CD2-9AC5-8B5F278BC27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117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611B8E85-47B3-443E-9653-89428BD20262}"/>
              </a:ext>
            </a:extLst>
          </p:cNvPr>
          <p:cNvGrpSpPr/>
          <p:nvPr/>
        </p:nvGrpSpPr>
        <p:grpSpPr>
          <a:xfrm>
            <a:off x="2678331" y="2493038"/>
            <a:ext cx="435650" cy="261610"/>
            <a:chOff x="8889900" y="4512530"/>
            <a:chExt cx="435650" cy="261610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6FDE5E8D-44B0-4D19-A2F2-ABCF6779A51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55F41BC9-262E-41DF-A80C-5F562EA7E04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123</a:t>
              </a:r>
            </a:p>
          </p:txBody>
        </p:sp>
      </p:grpSp>
      <p:sp>
        <p:nvSpPr>
          <p:cNvPr id="43" name="Sprechblase: rechteckig 42">
            <a:extLst>
              <a:ext uri="{FF2B5EF4-FFF2-40B4-BE49-F238E27FC236}">
                <a16:creationId xmlns:a16="http://schemas.microsoft.com/office/drawing/2014/main" id="{0E039AAE-DD30-4296-BFD9-83287D1FE783}"/>
              </a:ext>
            </a:extLst>
          </p:cNvPr>
          <p:cNvSpPr/>
          <p:nvPr/>
        </p:nvSpPr>
        <p:spPr>
          <a:xfrm>
            <a:off x="7357627" y="2784502"/>
            <a:ext cx="1562128" cy="322418"/>
          </a:xfrm>
          <a:prstGeom prst="wedgeRectCallout">
            <a:avLst>
              <a:gd name="adj1" fmla="val -60696"/>
              <a:gd name="adj2" fmla="val 20709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belongsto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4" name="Sprechblase: rechteckig 43">
            <a:extLst>
              <a:ext uri="{FF2B5EF4-FFF2-40B4-BE49-F238E27FC236}">
                <a16:creationId xmlns:a16="http://schemas.microsoft.com/office/drawing/2014/main" id="{28AEF689-718D-486B-B165-5F9380A9CE73}"/>
              </a:ext>
            </a:extLst>
          </p:cNvPr>
          <p:cNvSpPr/>
          <p:nvPr/>
        </p:nvSpPr>
        <p:spPr>
          <a:xfrm>
            <a:off x="7490844" y="4563782"/>
            <a:ext cx="1562128" cy="322418"/>
          </a:xfrm>
          <a:prstGeom prst="wedgeRectCallout">
            <a:avLst>
              <a:gd name="adj1" fmla="val -57183"/>
              <a:gd name="adj2" fmla="val -14453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contains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5" name="Sprechblase: rechteckig 44">
            <a:extLst>
              <a:ext uri="{FF2B5EF4-FFF2-40B4-BE49-F238E27FC236}">
                <a16:creationId xmlns:a16="http://schemas.microsoft.com/office/drawing/2014/main" id="{76736168-505F-411A-8346-B00D509AF5B1}"/>
              </a:ext>
            </a:extLst>
          </p:cNvPr>
          <p:cNvSpPr/>
          <p:nvPr/>
        </p:nvSpPr>
        <p:spPr>
          <a:xfrm>
            <a:off x="1250907" y="4965480"/>
            <a:ext cx="1933856" cy="392252"/>
          </a:xfrm>
          <a:prstGeom prst="wedgeRectCallout">
            <a:avLst>
              <a:gd name="adj1" fmla="val 180333"/>
              <a:gd name="adj2" fmla="val -623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guardBehavior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7" name="Sprechblase: rechteckig 46">
            <a:extLst>
              <a:ext uri="{FF2B5EF4-FFF2-40B4-BE49-F238E27FC236}">
                <a16:creationId xmlns:a16="http://schemas.microsoft.com/office/drawing/2014/main" id="{623FDD0D-0E4A-42E1-850B-AE7E6EFEF9BE}"/>
              </a:ext>
            </a:extLst>
          </p:cNvPr>
          <p:cNvSpPr/>
          <p:nvPr/>
        </p:nvSpPr>
        <p:spPr>
          <a:xfrm>
            <a:off x="498603" y="3347051"/>
            <a:ext cx="1933856" cy="392252"/>
          </a:xfrm>
          <a:prstGeom prst="wedgeRectCallout">
            <a:avLst>
              <a:gd name="adj1" fmla="val 138694"/>
              <a:gd name="adj2" fmla="val -6773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containsBehavior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8" name="Sprechblase: rechteckig 47">
            <a:extLst>
              <a:ext uri="{FF2B5EF4-FFF2-40B4-BE49-F238E27FC236}">
                <a16:creationId xmlns:a16="http://schemas.microsoft.com/office/drawing/2014/main" id="{73E19EF9-90DC-48DA-AC0D-E82B86900A57}"/>
              </a:ext>
            </a:extLst>
          </p:cNvPr>
          <p:cNvSpPr/>
          <p:nvPr/>
        </p:nvSpPr>
        <p:spPr>
          <a:xfrm>
            <a:off x="592872" y="4237000"/>
            <a:ext cx="2303284" cy="252584"/>
          </a:xfrm>
          <a:prstGeom prst="wedgeRectCallout">
            <a:avLst>
              <a:gd name="adj1" fmla="val 83278"/>
              <a:gd name="adj2" fmla="val -12916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containsBaseBehavior</a:t>
            </a:r>
            <a:endParaRPr lang="de-DE" dirty="0">
              <a:solidFill>
                <a:schemeClr val="tx1"/>
              </a:solidFill>
            </a:endParaRPr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F4F1E2EF-6BDD-4008-B329-01CA7ABFA1AE}"/>
              </a:ext>
            </a:extLst>
          </p:cNvPr>
          <p:cNvGrpSpPr/>
          <p:nvPr/>
        </p:nvGrpSpPr>
        <p:grpSpPr>
          <a:xfrm>
            <a:off x="5596900" y="4479217"/>
            <a:ext cx="435650" cy="261610"/>
            <a:chOff x="8889900" y="4512530"/>
            <a:chExt cx="435650" cy="261610"/>
          </a:xfrm>
        </p:grpSpPr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D65A1BF-C6FD-4045-99F2-CD6768B60AA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5E5A8B67-2859-465A-895D-816781CB614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5811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19673C-16F9-43B6-9ADC-BE1687F3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Send Action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9C242F-0820-4E4F-9B1B-D3F0A30045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4" t="6085" r="32576" b="33641"/>
          <a:stretch/>
        </p:blipFill>
        <p:spPr>
          <a:xfrm>
            <a:off x="3023616" y="2258567"/>
            <a:ext cx="6144768" cy="3840481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2F7EF0E-FE6C-4011-8DA9-48F3882C20AD}"/>
              </a:ext>
            </a:extLst>
          </p:cNvPr>
          <p:cNvGrpSpPr/>
          <p:nvPr/>
        </p:nvGrpSpPr>
        <p:grpSpPr>
          <a:xfrm>
            <a:off x="5346432" y="5344255"/>
            <a:ext cx="435650" cy="261610"/>
            <a:chOff x="8889900" y="4512530"/>
            <a:chExt cx="435650" cy="261610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3254C9E3-C6B3-43C7-A8A9-E2B1275FA53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2ABABFEF-F319-4135-990F-752A229A959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231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740E3E-B2E7-460A-B2F7-7ED603DF35A5}"/>
              </a:ext>
            </a:extLst>
          </p:cNvPr>
          <p:cNvGrpSpPr/>
          <p:nvPr/>
        </p:nvGrpSpPr>
        <p:grpSpPr>
          <a:xfrm>
            <a:off x="6288703" y="5203777"/>
            <a:ext cx="435650" cy="261610"/>
            <a:chOff x="8889900" y="4512530"/>
            <a:chExt cx="435650" cy="261610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7640692E-80E1-4CC1-ADAE-4FA7B9644A0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7ED79E5-D990-4746-B73F-6C5B72498A94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224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5CA9328-56D3-4607-B091-102AE333A8B8}"/>
              </a:ext>
            </a:extLst>
          </p:cNvPr>
          <p:cNvGrpSpPr/>
          <p:nvPr/>
        </p:nvGrpSpPr>
        <p:grpSpPr>
          <a:xfrm>
            <a:off x="4480368" y="5213450"/>
            <a:ext cx="435650" cy="261610"/>
            <a:chOff x="8889900" y="4512530"/>
            <a:chExt cx="435650" cy="261610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4A1A87E-471F-4E34-A64F-E4276EB3B92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BB4AE02-1480-43A0-BD40-B60C2137CFD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211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2A59E22-C703-4AC5-A894-DEA11F06FF3E}"/>
              </a:ext>
            </a:extLst>
          </p:cNvPr>
          <p:cNvGrpSpPr/>
          <p:nvPr/>
        </p:nvGrpSpPr>
        <p:grpSpPr>
          <a:xfrm>
            <a:off x="5516683" y="3773344"/>
            <a:ext cx="435650" cy="261610"/>
            <a:chOff x="8889900" y="4512530"/>
            <a:chExt cx="435650" cy="26161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C6A1BDDD-3233-4078-8BAB-5DAE3BB026F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8D1850B4-43DE-44C1-96FF-A69B7686309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092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B60C53A-BEDD-48FB-ABF3-4F2415A797C5}"/>
              </a:ext>
            </a:extLst>
          </p:cNvPr>
          <p:cNvGrpSpPr/>
          <p:nvPr/>
        </p:nvGrpSpPr>
        <p:grpSpPr>
          <a:xfrm>
            <a:off x="8098462" y="3752786"/>
            <a:ext cx="435650" cy="261610"/>
            <a:chOff x="8889900" y="4512530"/>
            <a:chExt cx="435650" cy="261610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983E7709-08C1-4438-A8C6-81A637BCF85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5A5D7F5-6FCE-4BE8-96FB-FC94FE9E5D7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099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EE7F872-4CF2-4B0C-975F-E6F3E1AB039B}"/>
              </a:ext>
            </a:extLst>
          </p:cNvPr>
          <p:cNvGrpSpPr/>
          <p:nvPr/>
        </p:nvGrpSpPr>
        <p:grpSpPr>
          <a:xfrm>
            <a:off x="8073569" y="4485691"/>
            <a:ext cx="435650" cy="261610"/>
            <a:chOff x="8889900" y="4512530"/>
            <a:chExt cx="435650" cy="261610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07D5AC81-AB88-480C-8FEF-B49B138F358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809E618E-062A-4E61-A570-4663AF5AC9F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100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CB106A6-5F73-4569-A047-F466A4B67400}"/>
              </a:ext>
            </a:extLst>
          </p:cNvPr>
          <p:cNvGrpSpPr/>
          <p:nvPr/>
        </p:nvGrpSpPr>
        <p:grpSpPr>
          <a:xfrm>
            <a:off x="7619631" y="5146643"/>
            <a:ext cx="435650" cy="261610"/>
            <a:chOff x="8889900" y="4512530"/>
            <a:chExt cx="435650" cy="261610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18DEABCD-0C83-47CB-8274-E98BAEB6360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A634FF60-11DA-495A-B281-AA4082F9D7E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214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3B78ED1-0AFF-4A8F-BFE3-6E6FD618A617}"/>
              </a:ext>
            </a:extLst>
          </p:cNvPr>
          <p:cNvGrpSpPr/>
          <p:nvPr/>
        </p:nvGrpSpPr>
        <p:grpSpPr>
          <a:xfrm>
            <a:off x="7310164" y="2967411"/>
            <a:ext cx="435650" cy="261610"/>
            <a:chOff x="8889900" y="4512530"/>
            <a:chExt cx="435650" cy="261610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C895267E-8A06-46A0-865E-50730D9F878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C677E129-4134-4E70-8BC1-0427201CF76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1BABDA9C-3FCB-4B11-8F3A-9A89DD715924}"/>
              </a:ext>
            </a:extLst>
          </p:cNvPr>
          <p:cNvGrpSpPr/>
          <p:nvPr/>
        </p:nvGrpSpPr>
        <p:grpSpPr>
          <a:xfrm>
            <a:off x="5501469" y="3011897"/>
            <a:ext cx="435650" cy="261610"/>
            <a:chOff x="8889900" y="4512530"/>
            <a:chExt cx="435650" cy="261610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1A5D17CB-39DC-4BF4-B789-552CBFC4B54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958358DA-C131-45CA-A61D-732ACC72C68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090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83061190-2FE1-4CB6-8FBB-2E15CF2C9D5C}"/>
              </a:ext>
            </a:extLst>
          </p:cNvPr>
          <p:cNvGrpSpPr/>
          <p:nvPr/>
        </p:nvGrpSpPr>
        <p:grpSpPr>
          <a:xfrm>
            <a:off x="3506260" y="3778469"/>
            <a:ext cx="435650" cy="261610"/>
            <a:chOff x="8889900" y="4512530"/>
            <a:chExt cx="435650" cy="261610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2AA13E38-34FE-437F-86D2-CECCD67FD13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4CF224D-EC53-4D65-B932-4A6F68395F8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095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9830430-7A4F-49D4-9039-4864B8ED6F06}"/>
              </a:ext>
            </a:extLst>
          </p:cNvPr>
          <p:cNvGrpSpPr/>
          <p:nvPr/>
        </p:nvGrpSpPr>
        <p:grpSpPr>
          <a:xfrm>
            <a:off x="4044718" y="3031473"/>
            <a:ext cx="435650" cy="261610"/>
            <a:chOff x="8889900" y="4512530"/>
            <a:chExt cx="435650" cy="261610"/>
          </a:xfrm>
        </p:grpSpPr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A9A59570-3EDF-4AF6-903A-C79FE4BACCB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17B6A226-E03D-4E49-9F8B-3BFBE3C73B2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1392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CA1392-1594-4205-AD7A-43A243FD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Action Send </a:t>
            </a:r>
            <a:r>
              <a:rPr lang="de-DE" dirty="0" err="1"/>
              <a:t>SUbject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BF4629-B792-4FB7-8B97-7EA98BC98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2" t="-3804" r="28854" b="44074"/>
          <a:stretch/>
        </p:blipFill>
        <p:spPr>
          <a:xfrm>
            <a:off x="1473200" y="1968499"/>
            <a:ext cx="8801099" cy="380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55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DCCA0-33DD-4BA8-9F21-C6B15A311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31FE66E-D20A-43F5-81EF-3F29DCAF2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04" b="48804"/>
          <a:stretch/>
        </p:blipFill>
        <p:spPr>
          <a:xfrm>
            <a:off x="292100" y="2198987"/>
            <a:ext cx="10350500" cy="32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8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93AE9-964C-4ACF-B66D-E08408CC0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980" y="116139"/>
            <a:ext cx="10515600" cy="1325563"/>
          </a:xfrm>
        </p:spPr>
        <p:txBody>
          <a:bodyPr/>
          <a:lstStyle/>
          <a:p>
            <a:r>
              <a:rPr lang="de-DE" dirty="0" err="1"/>
              <a:t>Behavior-Guard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1A2656-B635-4CB6-886F-045A577AA6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3" t="5820" r="14242" b="64973"/>
          <a:stretch/>
        </p:blipFill>
        <p:spPr>
          <a:xfrm>
            <a:off x="2169887" y="2169886"/>
            <a:ext cx="6154057" cy="2002971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90D86CA-3AF6-42E1-8502-4E81FECE226A}"/>
              </a:ext>
            </a:extLst>
          </p:cNvPr>
          <p:cNvGrpSpPr/>
          <p:nvPr/>
        </p:nvGrpSpPr>
        <p:grpSpPr>
          <a:xfrm>
            <a:off x="9120918" y="4680557"/>
            <a:ext cx="435650" cy="261610"/>
            <a:chOff x="8889900" y="4512530"/>
            <a:chExt cx="435650" cy="261610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3A60AC83-9EF5-4425-86AA-5D10C9BF757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404DBAA2-3CC3-423F-88FA-A0762BA984A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3265D06-51C1-447D-869E-3C1E162C2430}"/>
              </a:ext>
            </a:extLst>
          </p:cNvPr>
          <p:cNvGrpSpPr/>
          <p:nvPr/>
        </p:nvGrpSpPr>
        <p:grpSpPr>
          <a:xfrm>
            <a:off x="9506783" y="4811362"/>
            <a:ext cx="435650" cy="261610"/>
            <a:chOff x="8889900" y="4512530"/>
            <a:chExt cx="435650" cy="26161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48E9CD9-A408-4288-975F-70CF3397EB2D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1C980E2-36EE-4E62-BEA4-8E8CB4E9A5E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C3CBA25-4E91-45A3-A843-4A273604A447}"/>
              </a:ext>
            </a:extLst>
          </p:cNvPr>
          <p:cNvGrpSpPr/>
          <p:nvPr/>
        </p:nvGrpSpPr>
        <p:grpSpPr>
          <a:xfrm>
            <a:off x="9120918" y="5072972"/>
            <a:ext cx="435650" cy="261610"/>
            <a:chOff x="8889900" y="4512530"/>
            <a:chExt cx="435650" cy="261610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13027D2B-BD13-49BD-A30E-BC09E70B635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CB446464-58FB-4624-A0CB-384B7F4360B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AE8E6B9-8177-44B7-BA5F-65D05155926C}"/>
              </a:ext>
            </a:extLst>
          </p:cNvPr>
          <p:cNvGrpSpPr/>
          <p:nvPr/>
        </p:nvGrpSpPr>
        <p:grpSpPr>
          <a:xfrm>
            <a:off x="9506783" y="5203777"/>
            <a:ext cx="435650" cy="261610"/>
            <a:chOff x="8889900" y="4512530"/>
            <a:chExt cx="435650" cy="261610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E328AD55-1FFE-456F-9D2E-E5321743817D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207AB68-604A-4255-8242-98D36FC221A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1E5CE7C-8AA5-465B-B55B-D76D3501756A}"/>
              </a:ext>
            </a:extLst>
          </p:cNvPr>
          <p:cNvGrpSpPr/>
          <p:nvPr/>
        </p:nvGrpSpPr>
        <p:grpSpPr>
          <a:xfrm>
            <a:off x="9157397" y="3909274"/>
            <a:ext cx="435650" cy="261610"/>
            <a:chOff x="8889900" y="4512530"/>
            <a:chExt cx="435650" cy="26161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FAE2E2B2-685C-4853-887E-D161D512D1A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5BD7773D-2177-4F00-9784-7554D03E2B9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EC53479-33A2-4F1D-890F-10F0E97FFE65}"/>
              </a:ext>
            </a:extLst>
          </p:cNvPr>
          <p:cNvGrpSpPr/>
          <p:nvPr/>
        </p:nvGrpSpPr>
        <p:grpSpPr>
          <a:xfrm>
            <a:off x="9543262" y="4040079"/>
            <a:ext cx="435650" cy="261610"/>
            <a:chOff x="8889900" y="4512530"/>
            <a:chExt cx="435650" cy="261610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3002DFF3-FB5C-45AD-9316-05A62F4D29B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137FACC7-E442-4971-B27B-FA3A3B4E38B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3031E72-6994-4E70-81E9-A40316973D8E}"/>
              </a:ext>
            </a:extLst>
          </p:cNvPr>
          <p:cNvGrpSpPr/>
          <p:nvPr/>
        </p:nvGrpSpPr>
        <p:grpSpPr>
          <a:xfrm>
            <a:off x="9157397" y="4301689"/>
            <a:ext cx="435650" cy="261610"/>
            <a:chOff x="8889900" y="4512530"/>
            <a:chExt cx="435650" cy="261610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F60B834D-B179-47E1-8AF1-2DC77B8B133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FC4D5A8-0AC4-4F54-B6B6-D9E82DFDFC0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B6A3A89E-9062-49CA-B93D-46187E4BB15A}"/>
              </a:ext>
            </a:extLst>
          </p:cNvPr>
          <p:cNvGrpSpPr/>
          <p:nvPr/>
        </p:nvGrpSpPr>
        <p:grpSpPr>
          <a:xfrm>
            <a:off x="9543262" y="4432494"/>
            <a:ext cx="435650" cy="261610"/>
            <a:chOff x="8889900" y="4512530"/>
            <a:chExt cx="435650" cy="261610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E445371B-9972-4F5E-824B-35207D111DB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2D3201D-8287-418F-9D20-2ECC96E25F9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A3BA4E1A-3E6C-4EAB-AC4B-7C6FB3277DF3}"/>
              </a:ext>
            </a:extLst>
          </p:cNvPr>
          <p:cNvGrpSpPr/>
          <p:nvPr/>
        </p:nvGrpSpPr>
        <p:grpSpPr>
          <a:xfrm>
            <a:off x="9175637" y="3169289"/>
            <a:ext cx="435650" cy="261610"/>
            <a:chOff x="8889900" y="4512530"/>
            <a:chExt cx="435650" cy="261610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28BE2376-25FD-40E7-AB3B-FF104A2C6BB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8F99EF-88BE-46BA-8E6E-43AA621C330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F109434-0846-46E2-BE25-980971DF8BC4}"/>
              </a:ext>
            </a:extLst>
          </p:cNvPr>
          <p:cNvGrpSpPr/>
          <p:nvPr/>
        </p:nvGrpSpPr>
        <p:grpSpPr>
          <a:xfrm>
            <a:off x="9561502" y="3300094"/>
            <a:ext cx="435650" cy="261610"/>
            <a:chOff x="8889900" y="4512530"/>
            <a:chExt cx="435650" cy="261610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3FAD8556-81F9-4CB0-8EDB-1CDD2E4CB13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D6DDA6B6-6A30-47D0-8FA4-66492623C1B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AA3125D-EEA9-44AE-AA84-4651BBCE03D7}"/>
              </a:ext>
            </a:extLst>
          </p:cNvPr>
          <p:cNvGrpSpPr/>
          <p:nvPr/>
        </p:nvGrpSpPr>
        <p:grpSpPr>
          <a:xfrm>
            <a:off x="9175637" y="3561704"/>
            <a:ext cx="435650" cy="261610"/>
            <a:chOff x="8889900" y="4512530"/>
            <a:chExt cx="435650" cy="261610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309091B6-7893-41C8-9820-E8E1BD0D4BD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22D8BC27-EFEF-4F9F-B755-2F7C16126D0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8AFD67E-307F-4739-9C63-C4F08C81FC33}"/>
              </a:ext>
            </a:extLst>
          </p:cNvPr>
          <p:cNvGrpSpPr/>
          <p:nvPr/>
        </p:nvGrpSpPr>
        <p:grpSpPr>
          <a:xfrm>
            <a:off x="9561502" y="3692509"/>
            <a:ext cx="435650" cy="261610"/>
            <a:chOff x="8889900" y="4512530"/>
            <a:chExt cx="435650" cy="261610"/>
          </a:xfrm>
        </p:grpSpPr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2CA6B500-59DD-4824-A9DF-7A0747CDE59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9F77421C-F18E-417D-9EEE-3ECFDF4A32C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C967FB8A-314B-4E25-8538-7FAD53144C00}"/>
              </a:ext>
            </a:extLst>
          </p:cNvPr>
          <p:cNvGrpSpPr/>
          <p:nvPr/>
        </p:nvGrpSpPr>
        <p:grpSpPr>
          <a:xfrm>
            <a:off x="9212116" y="2398006"/>
            <a:ext cx="435650" cy="261610"/>
            <a:chOff x="8889900" y="4512530"/>
            <a:chExt cx="435650" cy="261610"/>
          </a:xfrm>
        </p:grpSpPr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439D3681-286D-4B12-B239-2DC2EB9479F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375D57AC-4CA9-4C78-8BD6-2A40CA23D974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68A2753D-DB6F-4A5E-AACF-416D2D399130}"/>
              </a:ext>
            </a:extLst>
          </p:cNvPr>
          <p:cNvGrpSpPr/>
          <p:nvPr/>
        </p:nvGrpSpPr>
        <p:grpSpPr>
          <a:xfrm>
            <a:off x="9597981" y="2528811"/>
            <a:ext cx="435650" cy="261610"/>
            <a:chOff x="8889900" y="4512530"/>
            <a:chExt cx="435650" cy="261610"/>
          </a:xfrm>
        </p:grpSpPr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6E43FA7A-9111-4E05-8F97-0DB0946096C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AE71C3B2-8E4E-4F69-BDC4-5C9B55769DB4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AFA38C9A-AAA0-4B72-A64F-8743E9608F68}"/>
              </a:ext>
            </a:extLst>
          </p:cNvPr>
          <p:cNvGrpSpPr/>
          <p:nvPr/>
        </p:nvGrpSpPr>
        <p:grpSpPr>
          <a:xfrm>
            <a:off x="9212116" y="2790421"/>
            <a:ext cx="435650" cy="261610"/>
            <a:chOff x="8889900" y="4512530"/>
            <a:chExt cx="435650" cy="261610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76646FC1-66A1-4EF7-B7C0-C89AEBFBCB0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8B35481D-AB9E-4E87-82F3-9A641EF4FC8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2D7C29F1-CD00-4EAD-9FFF-A299B9A216F1}"/>
              </a:ext>
            </a:extLst>
          </p:cNvPr>
          <p:cNvGrpSpPr/>
          <p:nvPr/>
        </p:nvGrpSpPr>
        <p:grpSpPr>
          <a:xfrm>
            <a:off x="9597981" y="2921226"/>
            <a:ext cx="435650" cy="261610"/>
            <a:chOff x="8889900" y="4512530"/>
            <a:chExt cx="435650" cy="261610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E797C8E0-80F0-4B53-AF92-5BF55EA3881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C4B23E37-C3FA-4CBA-A170-3FB31AC3AEB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9371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91A839-DEA9-434D-934D-4C265F5DE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D96E26-DA37-47C2-ABE8-CA0E990D1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8" t="7937" b="59365"/>
          <a:stretch/>
        </p:blipFill>
        <p:spPr>
          <a:xfrm>
            <a:off x="1683657" y="2554514"/>
            <a:ext cx="5219679" cy="2242457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8162DC4-9AC6-4838-8D2F-E7D3000EDF0D}"/>
              </a:ext>
            </a:extLst>
          </p:cNvPr>
          <p:cNvGrpSpPr/>
          <p:nvPr/>
        </p:nvGrpSpPr>
        <p:grpSpPr>
          <a:xfrm>
            <a:off x="2689689" y="3990054"/>
            <a:ext cx="435650" cy="261610"/>
            <a:chOff x="8889900" y="4512530"/>
            <a:chExt cx="435650" cy="261610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F77D4A84-EF61-41E7-BA85-C107CA9C6FB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48CC65D-EF31-4302-8BC6-173CF46D41E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087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321CFF8-77E8-4EB7-A310-310DF44C4C34}"/>
              </a:ext>
            </a:extLst>
          </p:cNvPr>
          <p:cNvGrpSpPr/>
          <p:nvPr/>
        </p:nvGrpSpPr>
        <p:grpSpPr>
          <a:xfrm>
            <a:off x="5294856" y="4310129"/>
            <a:ext cx="435650" cy="261610"/>
            <a:chOff x="8889900" y="4512530"/>
            <a:chExt cx="435650" cy="261610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428C4C4-EC80-465F-8D29-AE2B9602190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CD835F8-E1FE-4D86-B7B8-91618DF1463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086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262CFF2-3EF5-4796-A0A4-2F310A3341DE}"/>
              </a:ext>
            </a:extLst>
          </p:cNvPr>
          <p:cNvGrpSpPr/>
          <p:nvPr/>
        </p:nvGrpSpPr>
        <p:grpSpPr>
          <a:xfrm>
            <a:off x="3695721" y="3914548"/>
            <a:ext cx="435650" cy="261610"/>
            <a:chOff x="8889900" y="4512530"/>
            <a:chExt cx="435650" cy="261610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8AE6DFE9-98AE-4C07-A132-55F678D7F42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790E53F-5EAB-4296-88E1-72F608890DF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088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3093535-3386-452B-8881-E2A55F90B225}"/>
              </a:ext>
            </a:extLst>
          </p:cNvPr>
          <p:cNvGrpSpPr/>
          <p:nvPr/>
        </p:nvGrpSpPr>
        <p:grpSpPr>
          <a:xfrm>
            <a:off x="3771212" y="3106232"/>
            <a:ext cx="435650" cy="261610"/>
            <a:chOff x="8889900" y="4512530"/>
            <a:chExt cx="435650" cy="261610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8191EB4B-11EF-4E20-8BD5-BE409C0EE06E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9A0017E-D868-40A1-93D8-25A4486685F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085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E0DD5492-DCAF-4021-A312-89E74AD4D652}"/>
              </a:ext>
            </a:extLst>
          </p:cNvPr>
          <p:cNvGrpSpPr/>
          <p:nvPr/>
        </p:nvGrpSpPr>
        <p:grpSpPr>
          <a:xfrm>
            <a:off x="5512681" y="3493111"/>
            <a:ext cx="435650" cy="261610"/>
            <a:chOff x="8889900" y="4512530"/>
            <a:chExt cx="435650" cy="261610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DFD8932A-171B-412B-99CD-310FF4BD0D8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646A801C-ED66-48B5-90F4-86A87CF355A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2950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F382A-1D47-480E-B81B-B2BB631D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alt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505B31C-57FE-4317-A4E7-B522775A7F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7" t="13886" r="5539" b="27119"/>
          <a:stretch/>
        </p:blipFill>
        <p:spPr>
          <a:xfrm>
            <a:off x="2154477" y="1887862"/>
            <a:ext cx="7565720" cy="4801037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071C884-0715-41B3-BC15-C9A8F238593B}"/>
              </a:ext>
            </a:extLst>
          </p:cNvPr>
          <p:cNvGrpSpPr/>
          <p:nvPr/>
        </p:nvGrpSpPr>
        <p:grpSpPr>
          <a:xfrm>
            <a:off x="7475848" y="3676777"/>
            <a:ext cx="435650" cy="261610"/>
            <a:chOff x="8889900" y="4512530"/>
            <a:chExt cx="435650" cy="26161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AF035E80-93D2-4A8C-B611-29364DED267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E01A9D0-44BC-4D52-ABEC-4FDAF34301A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200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B2876B0-D747-4A8D-8432-05B7CF74E620}"/>
              </a:ext>
            </a:extLst>
          </p:cNvPr>
          <p:cNvGrpSpPr/>
          <p:nvPr/>
        </p:nvGrpSpPr>
        <p:grpSpPr>
          <a:xfrm>
            <a:off x="6914187" y="4697531"/>
            <a:ext cx="435650" cy="261610"/>
            <a:chOff x="8889900" y="4512530"/>
            <a:chExt cx="435650" cy="261610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B4A1CFBA-B524-4BE3-A4A3-2C07FBDFFC3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F0A60E04-DBA1-47E8-B811-0F84E489FD0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203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70591E4A-32C2-4D3F-A728-06C1484F41D9}"/>
              </a:ext>
            </a:extLst>
          </p:cNvPr>
          <p:cNvGrpSpPr/>
          <p:nvPr/>
        </p:nvGrpSpPr>
        <p:grpSpPr>
          <a:xfrm>
            <a:off x="3995724" y="5391319"/>
            <a:ext cx="435650" cy="261610"/>
            <a:chOff x="8889900" y="4512530"/>
            <a:chExt cx="435650" cy="261610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593AA595-B4D2-434E-82EA-85BA8CCE3085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01F5D49D-17F1-4A17-BAF6-31FB50CA665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118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09B781C-4B4B-4E30-8A53-1B1B5389F8F8}"/>
              </a:ext>
            </a:extLst>
          </p:cNvPr>
          <p:cNvGrpSpPr/>
          <p:nvPr/>
        </p:nvGrpSpPr>
        <p:grpSpPr>
          <a:xfrm>
            <a:off x="7475848" y="4208922"/>
            <a:ext cx="435650" cy="261610"/>
            <a:chOff x="8889900" y="4512530"/>
            <a:chExt cx="435650" cy="261610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E759020B-E1A1-4838-9D9E-17ACD6B9B2D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DF8DDF3-1153-4577-94E4-F2285222B5F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201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B9C181CF-0546-47D2-9EC4-58AA63338410}"/>
              </a:ext>
            </a:extLst>
          </p:cNvPr>
          <p:cNvGrpSpPr/>
          <p:nvPr/>
        </p:nvGrpSpPr>
        <p:grpSpPr>
          <a:xfrm>
            <a:off x="6702970" y="3076955"/>
            <a:ext cx="435650" cy="261610"/>
            <a:chOff x="8889900" y="4512530"/>
            <a:chExt cx="435650" cy="261610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5F986193-4520-4BA5-AC14-285EE431B95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6FBEF72-7047-4B5A-8E21-3D1B0547391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085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81CB742-5E55-441F-9A80-B6BA0BC2EDE4}"/>
              </a:ext>
            </a:extLst>
          </p:cNvPr>
          <p:cNvGrpSpPr/>
          <p:nvPr/>
        </p:nvGrpSpPr>
        <p:grpSpPr>
          <a:xfrm>
            <a:off x="7380766" y="3144632"/>
            <a:ext cx="435650" cy="261610"/>
            <a:chOff x="8889900" y="4512530"/>
            <a:chExt cx="435650" cy="261610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D6E20BE0-A1AD-4C56-B86C-A547BD11063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BDD48EBE-6E17-4EFD-88C2-29628084631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001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92D4B8E1-6C63-47A9-93D5-0423BAEB0321}"/>
              </a:ext>
            </a:extLst>
          </p:cNvPr>
          <p:cNvGrpSpPr/>
          <p:nvPr/>
        </p:nvGrpSpPr>
        <p:grpSpPr>
          <a:xfrm>
            <a:off x="4226675" y="4923912"/>
            <a:ext cx="435650" cy="261610"/>
            <a:chOff x="8889900" y="4512530"/>
            <a:chExt cx="435650" cy="261610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8A1F85F-CD50-4821-A3FC-66DBDC76AC4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6DDDFD44-1B1C-4A49-825D-F4F61A528BA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202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8433178F-665A-4B36-BB54-50E3FFA27C27}"/>
              </a:ext>
            </a:extLst>
          </p:cNvPr>
          <p:cNvGrpSpPr/>
          <p:nvPr/>
        </p:nvGrpSpPr>
        <p:grpSpPr>
          <a:xfrm>
            <a:off x="6580227" y="4706180"/>
            <a:ext cx="435650" cy="261610"/>
            <a:chOff x="8889900" y="4512530"/>
            <a:chExt cx="435650" cy="261610"/>
          </a:xfrm>
        </p:grpSpPr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0B7BDFEA-7F6C-47DD-A22C-ED0A7EC486E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E78A7D21-50AC-4FEF-97C9-3C1FF624180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202</a:t>
              </a: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85E5D3F3-77D0-4E1E-8B26-04815A149E13}"/>
              </a:ext>
            </a:extLst>
          </p:cNvPr>
          <p:cNvGrpSpPr/>
          <p:nvPr/>
        </p:nvGrpSpPr>
        <p:grpSpPr>
          <a:xfrm>
            <a:off x="3995805" y="4595933"/>
            <a:ext cx="435650" cy="261610"/>
            <a:chOff x="8889900" y="4512530"/>
            <a:chExt cx="435650" cy="261610"/>
          </a:xfrm>
        </p:grpSpPr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3F6A6F23-F94E-4DF3-B81D-7E9DA9414215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E7912E95-CBC3-403B-B696-3D7801ABBEF4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203</a:t>
              </a: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36F018B1-5E2A-4A83-98CB-312F34FF8444}"/>
              </a:ext>
            </a:extLst>
          </p:cNvPr>
          <p:cNvGrpSpPr/>
          <p:nvPr/>
        </p:nvGrpSpPr>
        <p:grpSpPr>
          <a:xfrm>
            <a:off x="6267320" y="4244635"/>
            <a:ext cx="435650" cy="261610"/>
            <a:chOff x="8889900" y="4512530"/>
            <a:chExt cx="435650" cy="261610"/>
          </a:xfrm>
        </p:grpSpPr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0AA0D41D-2765-4D97-A1BB-BEE4AF5C42B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971B55B1-068F-4CC1-A089-2FCEAE6E326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088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C1905510-A584-4D49-86E8-CA9AF5257A9A}"/>
              </a:ext>
            </a:extLst>
          </p:cNvPr>
          <p:cNvGrpSpPr/>
          <p:nvPr/>
        </p:nvGrpSpPr>
        <p:grpSpPr>
          <a:xfrm>
            <a:off x="4066506" y="2951721"/>
            <a:ext cx="435650" cy="261610"/>
            <a:chOff x="8889900" y="4512530"/>
            <a:chExt cx="435650" cy="261610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D4935DA-3932-415A-B23D-0032CEF2431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AE9C7659-4CC7-44AD-BBB5-D05FB235B3E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117</a:t>
              </a: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34F18AE2-7959-4ECE-9DFE-5065BDF5C2C1}"/>
              </a:ext>
            </a:extLst>
          </p:cNvPr>
          <p:cNvGrpSpPr/>
          <p:nvPr/>
        </p:nvGrpSpPr>
        <p:grpSpPr>
          <a:xfrm>
            <a:off x="4888021" y="2937894"/>
            <a:ext cx="435650" cy="261610"/>
            <a:chOff x="8889900" y="4512530"/>
            <a:chExt cx="435650" cy="261610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62658C0-1C21-4A42-9F89-CCECBD10BF8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F3D5678F-D6A4-4DCD-9B9F-609F2DD19AB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123</a:t>
              </a:r>
            </a:p>
          </p:txBody>
        </p:sp>
      </p:grpSp>
      <p:sp>
        <p:nvSpPr>
          <p:cNvPr id="54" name="Sprechblase: rechteckig 53">
            <a:extLst>
              <a:ext uri="{FF2B5EF4-FFF2-40B4-BE49-F238E27FC236}">
                <a16:creationId xmlns:a16="http://schemas.microsoft.com/office/drawing/2014/main" id="{873DA256-BC6C-4F71-9EA0-2B70B813A736}"/>
              </a:ext>
            </a:extLst>
          </p:cNvPr>
          <p:cNvSpPr/>
          <p:nvPr/>
        </p:nvSpPr>
        <p:spPr>
          <a:xfrm>
            <a:off x="8130028" y="1990010"/>
            <a:ext cx="1562128" cy="322418"/>
          </a:xfrm>
          <a:prstGeom prst="wedgeRectCallout">
            <a:avLst>
              <a:gd name="adj1" fmla="val -41539"/>
              <a:gd name="adj2" fmla="val 43914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belongsto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5" name="Sprechblase: rechteckig 54">
            <a:extLst>
              <a:ext uri="{FF2B5EF4-FFF2-40B4-BE49-F238E27FC236}">
                <a16:creationId xmlns:a16="http://schemas.microsoft.com/office/drawing/2014/main" id="{C4183D24-4F18-4F0A-B865-E92D0FFB77F6}"/>
              </a:ext>
            </a:extLst>
          </p:cNvPr>
          <p:cNvSpPr/>
          <p:nvPr/>
        </p:nvSpPr>
        <p:spPr>
          <a:xfrm>
            <a:off x="8152715" y="4959141"/>
            <a:ext cx="1562128" cy="322418"/>
          </a:xfrm>
          <a:prstGeom prst="wedgeRectCallout">
            <a:avLst>
              <a:gd name="adj1" fmla="val -46971"/>
              <a:gd name="adj2" fmla="val -24502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contains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6" name="Sprechblase: rechteckig 55">
            <a:extLst>
              <a:ext uri="{FF2B5EF4-FFF2-40B4-BE49-F238E27FC236}">
                <a16:creationId xmlns:a16="http://schemas.microsoft.com/office/drawing/2014/main" id="{809FA1B4-AB80-48AB-ACAD-8BBD8C09F55B}"/>
              </a:ext>
            </a:extLst>
          </p:cNvPr>
          <p:cNvSpPr/>
          <p:nvPr/>
        </p:nvSpPr>
        <p:spPr>
          <a:xfrm>
            <a:off x="7693673" y="5786789"/>
            <a:ext cx="1933856" cy="392252"/>
          </a:xfrm>
          <a:prstGeom prst="wedgeRectCallout">
            <a:avLst>
              <a:gd name="adj1" fmla="val -76719"/>
              <a:gd name="adj2" fmla="val -22875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containsBehavior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7" name="Sprechblase: rechteckig 56">
            <a:extLst>
              <a:ext uri="{FF2B5EF4-FFF2-40B4-BE49-F238E27FC236}">
                <a16:creationId xmlns:a16="http://schemas.microsoft.com/office/drawing/2014/main" id="{677ACFBD-003B-4205-BB1D-BA8E15D3DEFF}"/>
              </a:ext>
            </a:extLst>
          </p:cNvPr>
          <p:cNvSpPr/>
          <p:nvPr/>
        </p:nvSpPr>
        <p:spPr>
          <a:xfrm>
            <a:off x="2356351" y="6044622"/>
            <a:ext cx="2303284" cy="252584"/>
          </a:xfrm>
          <a:prstGeom prst="wedgeRectCallout">
            <a:avLst>
              <a:gd name="adj1" fmla="val 139349"/>
              <a:gd name="adj2" fmla="val -31108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containsBaseBehavior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8" name="Sprechblase: rechteckig 57">
            <a:extLst>
              <a:ext uri="{FF2B5EF4-FFF2-40B4-BE49-F238E27FC236}">
                <a16:creationId xmlns:a16="http://schemas.microsoft.com/office/drawing/2014/main" id="{4C49FA4A-CC44-4C7E-AFB2-7843D39FDA86}"/>
              </a:ext>
            </a:extLst>
          </p:cNvPr>
          <p:cNvSpPr/>
          <p:nvPr/>
        </p:nvSpPr>
        <p:spPr>
          <a:xfrm>
            <a:off x="1380346" y="3807582"/>
            <a:ext cx="1933856" cy="392252"/>
          </a:xfrm>
          <a:prstGeom prst="wedgeRectCallout">
            <a:avLst>
              <a:gd name="adj1" fmla="val 112903"/>
              <a:gd name="adj2" fmla="val 16537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containsBehavior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9" name="Sprechblase: rechteckig 58">
            <a:extLst>
              <a:ext uri="{FF2B5EF4-FFF2-40B4-BE49-F238E27FC236}">
                <a16:creationId xmlns:a16="http://schemas.microsoft.com/office/drawing/2014/main" id="{42487BEB-DBD1-4B31-8341-04A4AD16863F}"/>
              </a:ext>
            </a:extLst>
          </p:cNvPr>
          <p:cNvSpPr/>
          <p:nvPr/>
        </p:nvSpPr>
        <p:spPr>
          <a:xfrm>
            <a:off x="1625596" y="5570643"/>
            <a:ext cx="2303284" cy="252584"/>
          </a:xfrm>
          <a:prstGeom prst="wedgeRectCallout">
            <a:avLst>
              <a:gd name="adj1" fmla="val 43578"/>
              <a:gd name="adj2" fmla="val -2476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containsBaseBehavior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836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0D7BF3-3580-4D7E-8E62-87EFEDF29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Relationship</a:t>
            </a:r>
            <a:r>
              <a:rPr lang="de-DE" dirty="0"/>
              <a:t> </a:t>
            </a:r>
            <a:r>
              <a:rPr lang="de-DE" dirty="0" err="1"/>
              <a:t>SimpleElements</a:t>
            </a:r>
            <a:r>
              <a:rPr lang="de-DE" dirty="0"/>
              <a:t> </a:t>
            </a:r>
            <a:r>
              <a:rPr lang="de-DE" dirty="0" err="1"/>
              <a:t>Processmodel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D44D60C-36B6-4384-9D96-865AC66DA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699" y="4624252"/>
            <a:ext cx="3164830" cy="201168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375C04-7B06-49C4-8669-10363B4A04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0" t="18476" r="6203" b="46667"/>
          <a:stretch/>
        </p:blipFill>
        <p:spPr>
          <a:xfrm>
            <a:off x="977878" y="2233748"/>
            <a:ext cx="8072846" cy="2390504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07C47587-7587-4E2F-886C-95634A67F519}"/>
              </a:ext>
            </a:extLst>
          </p:cNvPr>
          <p:cNvGrpSpPr/>
          <p:nvPr/>
        </p:nvGrpSpPr>
        <p:grpSpPr>
          <a:xfrm>
            <a:off x="2858139" y="3932672"/>
            <a:ext cx="435650" cy="261610"/>
            <a:chOff x="8889900" y="4512530"/>
            <a:chExt cx="435650" cy="261610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F3C2D0D-3932-4495-B5D3-1C642BC7D4C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E639FF6-6288-4968-981C-47BA90483D0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088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FE3AB1E7-FB59-4BE3-B484-6144ADF160D2}"/>
              </a:ext>
            </a:extLst>
          </p:cNvPr>
          <p:cNvGrpSpPr/>
          <p:nvPr/>
        </p:nvGrpSpPr>
        <p:grpSpPr>
          <a:xfrm>
            <a:off x="5523793" y="3791937"/>
            <a:ext cx="435650" cy="261610"/>
            <a:chOff x="8889900" y="4512530"/>
            <a:chExt cx="435650" cy="261610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8CBB1FDC-653A-400A-B0CC-5F0440E1093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4D58E7FB-77E5-47E2-8334-EF48A95BFD0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201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CE37F79-6A45-4746-9508-1379F2B2D437}"/>
              </a:ext>
            </a:extLst>
          </p:cNvPr>
          <p:cNvGrpSpPr/>
          <p:nvPr/>
        </p:nvGrpSpPr>
        <p:grpSpPr>
          <a:xfrm>
            <a:off x="2374424" y="2916805"/>
            <a:ext cx="435650" cy="261610"/>
            <a:chOff x="8889900" y="4512530"/>
            <a:chExt cx="435650" cy="26161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264A994-5246-4DD0-9C4F-572FC61E2C6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44D24271-7D2D-46B0-8885-D8E516FEFCF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117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7CCDB64-B19A-470E-B9F0-D96A8E9BBD8F}"/>
              </a:ext>
            </a:extLst>
          </p:cNvPr>
          <p:cNvGrpSpPr/>
          <p:nvPr/>
        </p:nvGrpSpPr>
        <p:grpSpPr>
          <a:xfrm>
            <a:off x="5367854" y="3138630"/>
            <a:ext cx="435650" cy="261610"/>
            <a:chOff x="8889900" y="4512530"/>
            <a:chExt cx="435650" cy="261610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EB4C08FD-1E7B-4AD7-9761-20EA020EAFA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981879E3-0E1A-4E3A-AA2D-B2BCF920E93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200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AB25C938-9939-4974-9A49-BBCF40E42966}"/>
              </a:ext>
            </a:extLst>
          </p:cNvPr>
          <p:cNvGrpSpPr/>
          <p:nvPr/>
        </p:nvGrpSpPr>
        <p:grpSpPr>
          <a:xfrm>
            <a:off x="2349531" y="3801867"/>
            <a:ext cx="435650" cy="261610"/>
            <a:chOff x="8889900" y="4512530"/>
            <a:chExt cx="435650" cy="261610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9A4C12F8-C2A7-497B-BD5D-4C7F4A94C6F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79EFD7F3-B91D-40BB-844D-31AE1E853D5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202</a:t>
              </a:r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DCE58A04-C2F7-4E4A-A136-B0AE5D0CB08F}"/>
              </a:ext>
            </a:extLst>
          </p:cNvPr>
          <p:cNvGrpSpPr/>
          <p:nvPr/>
        </p:nvGrpSpPr>
        <p:grpSpPr>
          <a:xfrm>
            <a:off x="1702167" y="2919280"/>
            <a:ext cx="435650" cy="261610"/>
            <a:chOff x="8889900" y="4512530"/>
            <a:chExt cx="435650" cy="261610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B71735AD-729C-4A7C-B902-BEAD81C5020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0490765A-4C7A-4F76-BE6C-F2B2CEA1614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123</a:t>
              </a: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1F318C6D-B401-42D1-9185-619E0E6A0FE8}"/>
              </a:ext>
            </a:extLst>
          </p:cNvPr>
          <p:cNvGrpSpPr/>
          <p:nvPr/>
        </p:nvGrpSpPr>
        <p:grpSpPr>
          <a:xfrm>
            <a:off x="5548686" y="2849196"/>
            <a:ext cx="435650" cy="261610"/>
            <a:chOff x="8889900" y="4512530"/>
            <a:chExt cx="435650" cy="261610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1C825515-523B-47AE-A05F-68557E0B7D2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4D6B8440-1C5E-4D34-AA1F-268D4276080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001</a:t>
              </a: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78B7A2AB-7C9C-4BC3-9646-CC02D880BE47}"/>
              </a:ext>
            </a:extLst>
          </p:cNvPr>
          <p:cNvGrpSpPr/>
          <p:nvPr/>
        </p:nvGrpSpPr>
        <p:grpSpPr>
          <a:xfrm>
            <a:off x="6204331" y="2828933"/>
            <a:ext cx="435650" cy="261610"/>
            <a:chOff x="8889900" y="4512530"/>
            <a:chExt cx="435650" cy="261610"/>
          </a:xfrm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CFEF43BE-A745-4E4C-ABFE-06C8D56BC51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9429CCE4-16F7-4963-BE64-73DAC998561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055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6DD1BC23-8ED9-41DC-AB7C-C4B14D3E57E8}"/>
              </a:ext>
            </a:extLst>
          </p:cNvPr>
          <p:cNvGrpSpPr/>
          <p:nvPr/>
        </p:nvGrpSpPr>
        <p:grpSpPr>
          <a:xfrm>
            <a:off x="4894640" y="3151225"/>
            <a:ext cx="435650" cy="261610"/>
            <a:chOff x="8889900" y="4512530"/>
            <a:chExt cx="435650" cy="261610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C972A74-B6F5-4656-BB64-0174C47FDA9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487D6240-BF5E-43A3-96C2-0A8B748B0C9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085</a:t>
              </a: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9E70EA63-7E0A-48A0-8229-35AD204CE1AE}"/>
              </a:ext>
            </a:extLst>
          </p:cNvPr>
          <p:cNvGrpSpPr/>
          <p:nvPr/>
        </p:nvGrpSpPr>
        <p:grpSpPr>
          <a:xfrm>
            <a:off x="3989032" y="2656345"/>
            <a:ext cx="435650" cy="261610"/>
            <a:chOff x="8889900" y="4512530"/>
            <a:chExt cx="435650" cy="261610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688ADFE9-51A8-4C95-A1AA-8C64F36081C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D2333A89-63FB-46C7-8196-F2309160A7A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084</a:t>
              </a: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3E365BEB-C3CA-419A-B9E8-FDB188D226F6}"/>
              </a:ext>
            </a:extLst>
          </p:cNvPr>
          <p:cNvGrpSpPr/>
          <p:nvPr/>
        </p:nvGrpSpPr>
        <p:grpSpPr>
          <a:xfrm>
            <a:off x="2951924" y="3423283"/>
            <a:ext cx="435650" cy="261610"/>
            <a:chOff x="8889900" y="4512530"/>
            <a:chExt cx="435650" cy="261610"/>
          </a:xfrm>
        </p:grpSpPr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A6BD07DC-3F75-44B4-A941-2423DDAFD06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BF2C73DC-4ED9-415A-B88B-AF3F9D77F9D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226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9AC5BCA5-32BE-430F-B243-CC9F3C5272C2}"/>
              </a:ext>
            </a:extLst>
          </p:cNvPr>
          <p:cNvGrpSpPr/>
          <p:nvPr/>
        </p:nvGrpSpPr>
        <p:grpSpPr>
          <a:xfrm>
            <a:off x="3866289" y="3461015"/>
            <a:ext cx="435650" cy="261610"/>
            <a:chOff x="8889900" y="4512530"/>
            <a:chExt cx="435650" cy="261610"/>
          </a:xfrm>
        </p:grpSpPr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9B2057F2-57DE-4B90-AD18-F192C4C6809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F3830513-B57A-40D9-9D1A-A35658408A6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203</a:t>
              </a:r>
            </a:p>
          </p:txBody>
        </p:sp>
      </p:grpSp>
      <p:sp>
        <p:nvSpPr>
          <p:cNvPr id="60" name="Sprechblase: rechteckig 59">
            <a:extLst>
              <a:ext uri="{FF2B5EF4-FFF2-40B4-BE49-F238E27FC236}">
                <a16:creationId xmlns:a16="http://schemas.microsoft.com/office/drawing/2014/main" id="{CC6B23B0-D870-4BFA-8608-99E5DA6EA003}"/>
              </a:ext>
            </a:extLst>
          </p:cNvPr>
          <p:cNvSpPr/>
          <p:nvPr/>
        </p:nvSpPr>
        <p:spPr>
          <a:xfrm>
            <a:off x="4542699" y="4043963"/>
            <a:ext cx="1521965" cy="303205"/>
          </a:xfrm>
          <a:prstGeom prst="wedgeRectCallout">
            <a:avLst>
              <a:gd name="adj1" fmla="val -63718"/>
              <a:gd name="adj2" fmla="val -19235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containsBehavior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1" name="Sprechblase: rechteckig 60">
            <a:extLst>
              <a:ext uri="{FF2B5EF4-FFF2-40B4-BE49-F238E27FC236}">
                <a16:creationId xmlns:a16="http://schemas.microsoft.com/office/drawing/2014/main" id="{C229822D-7877-47FD-9D3F-BAE754E1320C}"/>
              </a:ext>
            </a:extLst>
          </p:cNvPr>
          <p:cNvSpPr/>
          <p:nvPr/>
        </p:nvSpPr>
        <p:spPr>
          <a:xfrm>
            <a:off x="7024835" y="2718152"/>
            <a:ext cx="1521965" cy="303205"/>
          </a:xfrm>
          <a:prstGeom prst="wedgeRectCallout">
            <a:avLst>
              <a:gd name="adj1" fmla="val -115745"/>
              <a:gd name="adj2" fmla="val 16519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belongsTo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2" name="Sprechblase: rechteckig 61">
            <a:extLst>
              <a:ext uri="{FF2B5EF4-FFF2-40B4-BE49-F238E27FC236}">
                <a16:creationId xmlns:a16="http://schemas.microsoft.com/office/drawing/2014/main" id="{8A27E706-2C06-4D7E-A822-6263E9FA57C2}"/>
              </a:ext>
            </a:extLst>
          </p:cNvPr>
          <p:cNvSpPr/>
          <p:nvPr/>
        </p:nvSpPr>
        <p:spPr>
          <a:xfrm>
            <a:off x="6232559" y="4053547"/>
            <a:ext cx="1521965" cy="303205"/>
          </a:xfrm>
          <a:prstGeom prst="wedgeRectCallout">
            <a:avLst>
              <a:gd name="adj1" fmla="val -57523"/>
              <a:gd name="adj2" fmla="val -14260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contains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3" name="Sprechblase: rechteckig 62">
            <a:extLst>
              <a:ext uri="{FF2B5EF4-FFF2-40B4-BE49-F238E27FC236}">
                <a16:creationId xmlns:a16="http://schemas.microsoft.com/office/drawing/2014/main" id="{F36D58BF-F806-441A-A315-131719075765}"/>
              </a:ext>
            </a:extLst>
          </p:cNvPr>
          <p:cNvSpPr/>
          <p:nvPr/>
        </p:nvSpPr>
        <p:spPr>
          <a:xfrm rot="10800000" flipV="1">
            <a:off x="4031165" y="4838812"/>
            <a:ext cx="2598250" cy="314362"/>
          </a:xfrm>
          <a:prstGeom prst="wedgeRectCallout">
            <a:avLst>
              <a:gd name="adj1" fmla="val 79737"/>
              <a:gd name="adj2" fmla="val -51549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hasRelationTo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ModelComponent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4" name="Sprechblase: rechteckig 63">
            <a:extLst>
              <a:ext uri="{FF2B5EF4-FFF2-40B4-BE49-F238E27FC236}">
                <a16:creationId xmlns:a16="http://schemas.microsoft.com/office/drawing/2014/main" id="{738DB4E2-93A8-453A-BAA0-7D73CE5B9B8B}"/>
              </a:ext>
            </a:extLst>
          </p:cNvPr>
          <p:cNvSpPr/>
          <p:nvPr/>
        </p:nvSpPr>
        <p:spPr>
          <a:xfrm>
            <a:off x="2102355" y="4853891"/>
            <a:ext cx="1830815" cy="314363"/>
          </a:xfrm>
          <a:prstGeom prst="wedgeRectCallout">
            <a:avLst>
              <a:gd name="adj1" fmla="val -37846"/>
              <a:gd name="adj2" fmla="val -37245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containsBaseBehavior</a:t>
            </a:r>
            <a:endParaRPr lang="de-D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8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9AAF9B-6F44-48A6-8BAD-92597097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Receive</a:t>
            </a:r>
            <a:endParaRPr lang="de-DE" dirty="0"/>
          </a:p>
        </p:txBody>
      </p:sp>
      <p:pic>
        <p:nvPicPr>
          <p:cNvPr id="3" name="Bild 25">
            <a:extLst>
              <a:ext uri="{FF2B5EF4-FFF2-40B4-BE49-F238E27FC236}">
                <a16:creationId xmlns:a16="http://schemas.microsoft.com/office/drawing/2014/main" id="{436AA7C5-8B10-42B0-9301-74BE975783C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6500" y="2318702"/>
            <a:ext cx="4699000" cy="22205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3250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24DA0-646F-4CC4-AE08-4CB00563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Receive</a:t>
            </a:r>
            <a:r>
              <a:rPr lang="de-DE" dirty="0"/>
              <a:t> </a:t>
            </a:r>
            <a:r>
              <a:rPr lang="de-DE" dirty="0" err="1"/>
              <a:t>Timer</a:t>
            </a:r>
            <a:endParaRPr lang="de-DE" dirty="0"/>
          </a:p>
        </p:txBody>
      </p:sp>
      <p:pic>
        <p:nvPicPr>
          <p:cNvPr id="3" name="Bild 26">
            <a:extLst>
              <a:ext uri="{FF2B5EF4-FFF2-40B4-BE49-F238E27FC236}">
                <a16:creationId xmlns:a16="http://schemas.microsoft.com/office/drawing/2014/main" id="{78655F17-081F-4DA7-9735-4563A5A242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9665" y="2196465"/>
            <a:ext cx="4852670" cy="2465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2657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4B6679-1204-410B-9BF4-ADFBA360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Receive</a:t>
            </a:r>
            <a:r>
              <a:rPr lang="de-DE" dirty="0"/>
              <a:t>-Break</a:t>
            </a:r>
          </a:p>
        </p:txBody>
      </p:sp>
      <p:pic>
        <p:nvPicPr>
          <p:cNvPr id="3" name="Bild 27">
            <a:extLst>
              <a:ext uri="{FF2B5EF4-FFF2-40B4-BE49-F238E27FC236}">
                <a16:creationId xmlns:a16="http://schemas.microsoft.com/office/drawing/2014/main" id="{28DBF290-0C0A-45CE-A007-A761DB61EBF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1242" y="2176780"/>
            <a:ext cx="5009515" cy="2504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727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D141B-5336-4602-98ED-CCFA43A4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Symbols </a:t>
            </a:r>
            <a:r>
              <a:rPr lang="de-DE" dirty="0" err="1"/>
              <a:t>Behavior</a:t>
            </a:r>
            <a:endParaRPr lang="de-DE"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A9B005A7-A8DB-460E-BB2B-2A81FC4003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489625"/>
              </p:ext>
            </p:extLst>
          </p:nvPr>
        </p:nvGraphicFramePr>
        <p:xfrm>
          <a:off x="3222625" y="2571750"/>
          <a:ext cx="5746750" cy="171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" name="Document" r:id="rId3" imgW="5746651" imgH="1712727" progId="Word.Document.12">
                  <p:embed/>
                </p:oleObj>
              </mc:Choice>
              <mc:Fallback>
                <p:oleObj name="Document" r:id="rId3" imgW="5746651" imgH="17127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22625" y="2571750"/>
                        <a:ext cx="5746750" cy="1712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4580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6E9BF-1E8A-469A-B940-440FC968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</a:t>
            </a:r>
          </a:p>
        </p:txBody>
      </p:sp>
      <p:pic>
        <p:nvPicPr>
          <p:cNvPr id="3" name="Bild 31">
            <a:extLst>
              <a:ext uri="{FF2B5EF4-FFF2-40B4-BE49-F238E27FC236}">
                <a16:creationId xmlns:a16="http://schemas.microsoft.com/office/drawing/2014/main" id="{98A0D31F-9F1C-4E23-BF48-89328ADB2E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505" y="1838914"/>
            <a:ext cx="3387090" cy="3801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Bild 32" descr="5">
            <a:extLst>
              <a:ext uri="{FF2B5EF4-FFF2-40B4-BE49-F238E27FC236}">
                <a16:creationId xmlns:a16="http://schemas.microsoft.com/office/drawing/2014/main" id="{C27A59B4-A2BC-4DC8-8144-0EAF4DBD26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127" y="1690688"/>
            <a:ext cx="4134485" cy="252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Bild 33" descr="5">
            <a:extLst>
              <a:ext uri="{FF2B5EF4-FFF2-40B4-BE49-F238E27FC236}">
                <a16:creationId xmlns:a16="http://schemas.microsoft.com/office/drawing/2014/main" id="{797F1877-C018-4898-B544-6A4DBB76056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127" y="5081859"/>
            <a:ext cx="3713480" cy="6121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0973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63C140-8438-425C-B641-DCAB631DD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Macro</a:t>
            </a:r>
            <a:endParaRPr lang="de-DE" dirty="0"/>
          </a:p>
        </p:txBody>
      </p:sp>
      <p:pic>
        <p:nvPicPr>
          <p:cNvPr id="3" name="Bild 79" descr="5">
            <a:extLst>
              <a:ext uri="{FF2B5EF4-FFF2-40B4-BE49-F238E27FC236}">
                <a16:creationId xmlns:a16="http://schemas.microsoft.com/office/drawing/2014/main" id="{AE421E30-FB79-47E4-85F3-AC45B66D439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425" y="1596072"/>
            <a:ext cx="1073150" cy="3665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6241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893</Words>
  <Application>Microsoft Office PowerPoint</Application>
  <PresentationFormat>Breitbild</PresentationFormat>
  <Paragraphs>306</Paragraphs>
  <Slides>38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CMBX10</vt:lpstr>
      <vt:lpstr>CMCSC10</vt:lpstr>
      <vt:lpstr>CMMI10</vt:lpstr>
      <vt:lpstr>CMR10</vt:lpstr>
      <vt:lpstr>CMSY10</vt:lpstr>
      <vt:lpstr>CMTI10</vt:lpstr>
      <vt:lpstr>CMTI7</vt:lpstr>
      <vt:lpstr>Times New Roman</vt:lpstr>
      <vt:lpstr>Office</vt:lpstr>
      <vt:lpstr>Document</vt:lpstr>
      <vt:lpstr>PowerPoint-Präsentation</vt:lpstr>
      <vt:lpstr>Send</vt:lpstr>
      <vt:lpstr>Send Timeout</vt:lpstr>
      <vt:lpstr>Receive</vt:lpstr>
      <vt:lpstr>Receive Timer</vt:lpstr>
      <vt:lpstr>Receive-Break</vt:lpstr>
      <vt:lpstr>Symbols Behavior</vt:lpstr>
      <vt:lpstr>Beispiel</vt:lpstr>
      <vt:lpstr>Macro</vt:lpstr>
      <vt:lpstr>Macro Usage</vt:lpstr>
      <vt:lpstr>Exception Handling</vt:lpstr>
      <vt:lpstr>SID with Exception</vt:lpstr>
      <vt:lpstr>Exception</vt:lpstr>
      <vt:lpstr>Extension</vt:lpstr>
      <vt:lpstr>ALternative</vt:lpstr>
      <vt:lpstr>Relationship SimpleElements Processmodel</vt:lpstr>
      <vt:lpstr>Behavior Describing Component</vt:lpstr>
      <vt:lpstr>Transitions</vt:lpstr>
      <vt:lpstr>DataMapping</vt:lpstr>
      <vt:lpstr>States</vt:lpstr>
      <vt:lpstr>ASM STruktur</vt:lpstr>
      <vt:lpstr>PowerPoint-Präsentation</vt:lpstr>
      <vt:lpstr>PowerPoint-Präsentation</vt:lpstr>
      <vt:lpstr>PowerPoint-Präsentation</vt:lpstr>
      <vt:lpstr>Perform Communication</vt:lpstr>
      <vt:lpstr>PowerPoint-Präsentation</vt:lpstr>
      <vt:lpstr>start</vt:lpstr>
      <vt:lpstr>Non blocking try run</vt:lpstr>
      <vt:lpstr>Interrupt</vt:lpstr>
      <vt:lpstr>Required Simple PASS Components</vt:lpstr>
      <vt:lpstr>Subject Behavior</vt:lpstr>
      <vt:lpstr>Send Action</vt:lpstr>
      <vt:lpstr>Action Send SUbject</vt:lpstr>
      <vt:lpstr>PowerPoint-Präsentation</vt:lpstr>
      <vt:lpstr>Behavior-Guard</vt:lpstr>
      <vt:lpstr>Subject Behavior</vt:lpstr>
      <vt:lpstr>Subject Behavior alt</vt:lpstr>
      <vt:lpstr>Relationship SimpleElements Processmodel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Albert Fleischmann</dc:creator>
  <cp:lastModifiedBy>Albert Fleischmann</cp:lastModifiedBy>
  <cp:revision>84</cp:revision>
  <cp:lastPrinted>2018-12-21T13:04:10Z</cp:lastPrinted>
  <dcterms:created xsi:type="dcterms:W3CDTF">2018-12-18T14:15:46Z</dcterms:created>
  <dcterms:modified xsi:type="dcterms:W3CDTF">2019-01-13T18:19:52Z</dcterms:modified>
</cp:coreProperties>
</file>